
<file path=[Content_Types].xml><?xml version="1.0" encoding="utf-8"?>
<Types xmlns="http://schemas.openxmlformats.org/package/2006/content-types">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6"/>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Lst>
  <p:sldSz cx="12192000" cy="6858000"/>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1pPr>
    <a:lvl2pPr marL="0" marR="0" indent="4572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2pPr>
    <a:lvl3pPr marL="0" marR="0" indent="9144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3pPr>
    <a:lvl4pPr marL="0" marR="0" indent="13716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4pPr>
    <a:lvl5pPr marL="0" marR="0" indent="18288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5pPr>
    <a:lvl6pPr marL="0" marR="0" indent="22860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6pPr>
    <a:lvl7pPr marL="0" marR="0" indent="27432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7pPr>
    <a:lvl8pPr marL="0" marR="0" indent="32004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8pPr>
    <a:lvl9pPr marL="0" marR="0" indent="365760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6A4520"/>
        </a:fontRef>
        <a:srgbClr val="6A452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7DFCC"/>
          </a:solidFill>
        </a:fill>
      </a:tcStyle>
    </a:wholeTbl>
    <a:band2H>
      <a:tcTxStyle/>
      <a:tcStyle>
        <a:tcBdr/>
        <a:fill>
          <a:solidFill>
            <a:srgbClr val="ECF0E7"/>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C7B018BB-80A7-4F77-B60F-C8B233D01FF8}" styleName="">
    <a:tblBg/>
    <a:wholeTbl>
      <a:tcTxStyle b="off" i="off">
        <a:fontRef idx="major">
          <a:srgbClr val="6A4520"/>
        </a:fontRef>
        <a:srgbClr val="6A452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CE9CC"/>
          </a:solidFill>
        </a:fill>
      </a:tcStyle>
    </a:wholeTbl>
    <a:band2H>
      <a:tcTxStyle/>
      <a:tcStyle>
        <a:tcBdr/>
        <a:fill>
          <a:solidFill>
            <a:srgbClr val="EEF4E7"/>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EEE7283C-3CF3-47DC-8721-378D4A62B228}" styleName="">
    <a:tblBg/>
    <a:wholeTbl>
      <a:tcTxStyle b="off" i="off">
        <a:fontRef idx="major">
          <a:srgbClr val="6A4520"/>
        </a:fontRef>
        <a:srgbClr val="6A452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E0D2D5"/>
          </a:solidFill>
        </a:fill>
      </a:tcStyle>
    </a:wholeTbl>
    <a:band2H>
      <a:tcTxStyle/>
      <a:tcStyle>
        <a:tcBdr/>
        <a:fill>
          <a:solidFill>
            <a:srgbClr val="F0EAEB"/>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CF821DB8-F4EB-4A41-A1BA-3FCAFE7338EE}" styleName="">
    <a:tblBg/>
    <a:wholeTbl>
      <a:tcTxStyle b="off" i="off">
        <a:fontRef idx="major">
          <a:srgbClr val="6A4520"/>
        </a:fontRef>
        <a:srgbClr val="6A452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AE8E7"/>
          </a:solidFill>
        </a:fill>
      </a:tcStyle>
    </a:wholeTbl>
    <a:band2H>
      <a:tcTxStyle/>
      <a:tcStyle>
        <a:tcBdr/>
        <a:fill>
          <a:solidFill>
            <a:srgbClr val="FFFFFF"/>
          </a:solidFill>
        </a:fill>
      </a:tcStyle>
    </a:band2H>
    <a:firstCol>
      <a:tcTxStyle b="on" i="off">
        <a:fontRef idx="major">
          <a:srgbClr val="FFFFFF"/>
        </a:fontRef>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6A4520"/>
        </a:fontRef>
        <a:srgbClr val="6A4520"/>
      </a:tcTxStyle>
      <a:tcStyle>
        <a:tcBdr>
          <a:left>
            <a:ln w="12700" cap="flat">
              <a:noFill/>
              <a:miter lim="400000"/>
            </a:ln>
          </a:left>
          <a:right>
            <a:ln w="12700" cap="flat">
              <a:noFill/>
              <a:miter lim="400000"/>
            </a:ln>
          </a:right>
          <a:top>
            <a:ln w="50800" cap="flat">
              <a:solidFill>
                <a:srgbClr val="6A4520"/>
              </a:solidFill>
              <a:prstDash val="solid"/>
              <a:round/>
            </a:ln>
          </a:top>
          <a:bottom>
            <a:ln w="25400" cap="flat">
              <a:solidFill>
                <a:srgbClr val="6A452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Ref idx="major">
          <a:srgbClr val="FFFFFF"/>
        </a:fontRef>
        <a:srgbClr val="FFFFFF"/>
      </a:tcTxStyle>
      <a:tcStyle>
        <a:tcBdr>
          <a:left>
            <a:ln w="12700" cap="flat">
              <a:noFill/>
              <a:miter lim="400000"/>
            </a:ln>
          </a:left>
          <a:right>
            <a:ln w="12700" cap="flat">
              <a:noFill/>
              <a:miter lim="400000"/>
            </a:ln>
          </a:right>
          <a:top>
            <a:ln w="25400" cap="flat">
              <a:solidFill>
                <a:srgbClr val="6A4520"/>
              </a:solidFill>
              <a:prstDash val="solid"/>
              <a:round/>
            </a:ln>
          </a:top>
          <a:bottom>
            <a:ln w="25400" cap="flat">
              <a:solidFill>
                <a:srgbClr val="6A452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33BA23B1-9221-436E-865A-0063620EA4FD}" styleName="">
    <a:tblBg/>
    <a:wholeTbl>
      <a:tcTxStyle b="off" i="off">
        <a:fontRef idx="major">
          <a:srgbClr val="6A4520"/>
        </a:fontRef>
        <a:srgbClr val="6A452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3CECB"/>
          </a:solidFill>
        </a:fill>
      </a:tcStyle>
    </a:wholeTbl>
    <a:band2H>
      <a:tcTxStyle/>
      <a:tcStyle>
        <a:tcBdr/>
        <a:fill>
          <a:solidFill>
            <a:srgbClr val="EAE8E7"/>
          </a:solidFill>
        </a:fill>
      </a:tcStyle>
    </a:band2H>
    <a:firstCol>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A4520"/>
          </a:solidFill>
        </a:fill>
      </a:tcStyle>
    </a:firstCol>
    <a:la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A4520"/>
          </a:solidFill>
        </a:fill>
      </a:tcStyle>
    </a:lastRow>
    <a:firstRow>
      <a:tcTxStyle b="on" i="off">
        <a:fontRef idx="major">
          <a:srgbClr val="FFFFFF"/>
        </a:fontRef>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6A4520"/>
          </a:solidFill>
        </a:fill>
      </a:tcStyle>
    </a:firstRow>
  </a:tblStyle>
  <a:tblStyle styleId="{2708684C-4D16-4618-839F-0558EEFCDFE6}" styleName="">
    <a:tblBg/>
    <a:wholeTbl>
      <a:tcTxStyle b="off" i="off">
        <a:fontRef idx="major">
          <a:srgbClr val="6A4520"/>
        </a:fontRef>
        <a:srgbClr val="6A4520"/>
      </a:tcTxStyle>
      <a:tcStyle>
        <a:tcBdr>
          <a:left>
            <a:ln w="12700" cap="flat">
              <a:solidFill>
                <a:srgbClr val="6A4520"/>
              </a:solidFill>
              <a:prstDash val="solid"/>
              <a:round/>
            </a:ln>
          </a:left>
          <a:right>
            <a:ln w="12700" cap="flat">
              <a:solidFill>
                <a:srgbClr val="6A4520"/>
              </a:solidFill>
              <a:prstDash val="solid"/>
              <a:round/>
            </a:ln>
          </a:right>
          <a:top>
            <a:ln w="12700" cap="flat">
              <a:solidFill>
                <a:srgbClr val="6A4520"/>
              </a:solidFill>
              <a:prstDash val="solid"/>
              <a:round/>
            </a:ln>
          </a:top>
          <a:bottom>
            <a:ln w="12700" cap="flat">
              <a:solidFill>
                <a:srgbClr val="6A4520"/>
              </a:solidFill>
              <a:prstDash val="solid"/>
              <a:round/>
            </a:ln>
          </a:bottom>
          <a:insideH>
            <a:ln w="12700" cap="flat">
              <a:solidFill>
                <a:srgbClr val="6A4520"/>
              </a:solidFill>
              <a:prstDash val="solid"/>
              <a:round/>
            </a:ln>
          </a:insideH>
          <a:insideV>
            <a:ln w="12700" cap="flat">
              <a:solidFill>
                <a:srgbClr val="6A4520"/>
              </a:solidFill>
              <a:prstDash val="solid"/>
              <a:round/>
            </a:ln>
          </a:insideV>
        </a:tcBdr>
        <a:fill>
          <a:solidFill>
            <a:srgbClr val="6A4520">
              <a:alpha val="20000"/>
            </a:srgbClr>
          </a:solidFill>
        </a:fill>
      </a:tcStyle>
    </a:wholeTbl>
    <a:band2H>
      <a:tcTxStyle/>
      <a:tcStyle>
        <a:tcBdr/>
        <a:fill>
          <a:solidFill>
            <a:srgbClr val="FFFFFF"/>
          </a:solidFill>
        </a:fill>
      </a:tcStyle>
    </a:band2H>
    <a:firstCol>
      <a:tcTxStyle b="on" i="off">
        <a:fontRef idx="major">
          <a:srgbClr val="6A4520"/>
        </a:fontRef>
        <a:srgbClr val="6A4520"/>
      </a:tcTxStyle>
      <a:tcStyle>
        <a:tcBdr>
          <a:left>
            <a:ln w="12700" cap="flat">
              <a:solidFill>
                <a:srgbClr val="6A4520"/>
              </a:solidFill>
              <a:prstDash val="solid"/>
              <a:round/>
            </a:ln>
          </a:left>
          <a:right>
            <a:ln w="12700" cap="flat">
              <a:solidFill>
                <a:srgbClr val="6A4520"/>
              </a:solidFill>
              <a:prstDash val="solid"/>
              <a:round/>
            </a:ln>
          </a:right>
          <a:top>
            <a:ln w="12700" cap="flat">
              <a:solidFill>
                <a:srgbClr val="6A4520"/>
              </a:solidFill>
              <a:prstDash val="solid"/>
              <a:round/>
            </a:ln>
          </a:top>
          <a:bottom>
            <a:ln w="12700" cap="flat">
              <a:solidFill>
                <a:srgbClr val="6A4520"/>
              </a:solidFill>
              <a:prstDash val="solid"/>
              <a:round/>
            </a:ln>
          </a:bottom>
          <a:insideH>
            <a:ln w="12700" cap="flat">
              <a:solidFill>
                <a:srgbClr val="6A4520"/>
              </a:solidFill>
              <a:prstDash val="solid"/>
              <a:round/>
            </a:ln>
          </a:insideH>
          <a:insideV>
            <a:ln w="12700" cap="flat">
              <a:solidFill>
                <a:srgbClr val="6A4520"/>
              </a:solidFill>
              <a:prstDash val="solid"/>
              <a:round/>
            </a:ln>
          </a:insideV>
        </a:tcBdr>
        <a:fill>
          <a:solidFill>
            <a:srgbClr val="6A4520">
              <a:alpha val="20000"/>
            </a:srgbClr>
          </a:solidFill>
        </a:fill>
      </a:tcStyle>
    </a:firstCol>
    <a:lastRow>
      <a:tcTxStyle b="on" i="off">
        <a:fontRef idx="major">
          <a:srgbClr val="6A4520"/>
        </a:fontRef>
        <a:srgbClr val="6A4520"/>
      </a:tcTxStyle>
      <a:tcStyle>
        <a:tcBdr>
          <a:left>
            <a:ln w="12700" cap="flat">
              <a:solidFill>
                <a:srgbClr val="6A4520"/>
              </a:solidFill>
              <a:prstDash val="solid"/>
              <a:round/>
            </a:ln>
          </a:left>
          <a:right>
            <a:ln w="12700" cap="flat">
              <a:solidFill>
                <a:srgbClr val="6A4520"/>
              </a:solidFill>
              <a:prstDash val="solid"/>
              <a:round/>
            </a:ln>
          </a:right>
          <a:top>
            <a:ln w="50800" cap="flat">
              <a:solidFill>
                <a:srgbClr val="6A4520"/>
              </a:solidFill>
              <a:prstDash val="solid"/>
              <a:round/>
            </a:ln>
          </a:top>
          <a:bottom>
            <a:ln w="12700" cap="flat">
              <a:solidFill>
                <a:srgbClr val="6A4520"/>
              </a:solidFill>
              <a:prstDash val="solid"/>
              <a:round/>
            </a:ln>
          </a:bottom>
          <a:insideH>
            <a:ln w="12700" cap="flat">
              <a:solidFill>
                <a:srgbClr val="6A4520"/>
              </a:solidFill>
              <a:prstDash val="solid"/>
              <a:round/>
            </a:ln>
          </a:insideH>
          <a:insideV>
            <a:ln w="12700" cap="flat">
              <a:solidFill>
                <a:srgbClr val="6A4520"/>
              </a:solidFill>
              <a:prstDash val="solid"/>
              <a:round/>
            </a:ln>
          </a:insideV>
        </a:tcBdr>
        <a:fill>
          <a:noFill/>
        </a:fill>
      </a:tcStyle>
    </a:lastRow>
    <a:firstRow>
      <a:tcTxStyle b="on" i="off">
        <a:fontRef idx="major">
          <a:srgbClr val="6A4520"/>
        </a:fontRef>
        <a:srgbClr val="6A4520"/>
      </a:tcTxStyle>
      <a:tcStyle>
        <a:tcBdr>
          <a:left>
            <a:ln w="12700" cap="flat">
              <a:solidFill>
                <a:srgbClr val="6A4520"/>
              </a:solidFill>
              <a:prstDash val="solid"/>
              <a:round/>
            </a:ln>
          </a:left>
          <a:right>
            <a:ln w="12700" cap="flat">
              <a:solidFill>
                <a:srgbClr val="6A4520"/>
              </a:solidFill>
              <a:prstDash val="solid"/>
              <a:round/>
            </a:ln>
          </a:right>
          <a:top>
            <a:ln w="12700" cap="flat">
              <a:solidFill>
                <a:srgbClr val="6A4520"/>
              </a:solidFill>
              <a:prstDash val="solid"/>
              <a:round/>
            </a:ln>
          </a:top>
          <a:bottom>
            <a:ln w="25400" cap="flat">
              <a:solidFill>
                <a:srgbClr val="6A4520"/>
              </a:solidFill>
              <a:prstDash val="solid"/>
              <a:round/>
            </a:ln>
          </a:bottom>
          <a:insideH>
            <a:ln w="12700" cap="flat">
              <a:solidFill>
                <a:srgbClr val="6A4520"/>
              </a:solidFill>
              <a:prstDash val="solid"/>
              <a:round/>
            </a:ln>
          </a:insideH>
          <a:insideV>
            <a:ln w="12700" cap="flat">
              <a:solidFill>
                <a:srgbClr val="6A4520"/>
              </a:solidFill>
              <a:prstDash val="solid"/>
              <a:round/>
            </a:ln>
          </a:insideV>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08"/>
    <p:restoredTop sz="94692"/>
  </p:normalViewPr>
  <p:slideViewPr>
    <p:cSldViewPr snapToGrid="0" snapToObjects="1">
      <p:cViewPr varScale="1">
        <p:scale>
          <a:sx n="95" d="100"/>
          <a:sy n="95" d="100"/>
        </p:scale>
        <p:origin x="680"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29" name="Shape 1529"/>
          <p:cNvSpPr>
            <a:spLocks noGrp="1" noRot="1" noChangeAspect="1"/>
          </p:cNvSpPr>
          <p:nvPr>
            <p:ph type="sldImg"/>
          </p:nvPr>
        </p:nvSpPr>
        <p:spPr>
          <a:xfrm>
            <a:off x="1143000" y="685800"/>
            <a:ext cx="4572000" cy="3429000"/>
          </a:xfrm>
          <a:prstGeom prst="rect">
            <a:avLst/>
          </a:prstGeom>
        </p:spPr>
        <p:txBody>
          <a:bodyPr/>
          <a:lstStyle/>
          <a:p>
            <a:endParaRPr/>
          </a:p>
        </p:txBody>
      </p:sp>
      <p:sp>
        <p:nvSpPr>
          <p:cNvPr id="1530" name="Shape 1530"/>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defRPr sz="1200">
        <a:solidFill>
          <a:srgbClr val="6A4520"/>
        </a:solidFill>
        <a:latin typeface="+mj-lt"/>
        <a:ea typeface="+mj-ea"/>
        <a:cs typeface="+mj-cs"/>
        <a:sym typeface="Cambria"/>
      </a:defRPr>
    </a:lvl1pPr>
    <a:lvl2pPr indent="228600" latinLnBrk="0">
      <a:defRPr sz="1200">
        <a:solidFill>
          <a:srgbClr val="6A4520"/>
        </a:solidFill>
        <a:latin typeface="+mj-lt"/>
        <a:ea typeface="+mj-ea"/>
        <a:cs typeface="+mj-cs"/>
        <a:sym typeface="Cambria"/>
      </a:defRPr>
    </a:lvl2pPr>
    <a:lvl3pPr indent="457200" latinLnBrk="0">
      <a:defRPr sz="1200">
        <a:solidFill>
          <a:srgbClr val="6A4520"/>
        </a:solidFill>
        <a:latin typeface="+mj-lt"/>
        <a:ea typeface="+mj-ea"/>
        <a:cs typeface="+mj-cs"/>
        <a:sym typeface="Cambria"/>
      </a:defRPr>
    </a:lvl3pPr>
    <a:lvl4pPr indent="685800" latinLnBrk="0">
      <a:defRPr sz="1200">
        <a:solidFill>
          <a:srgbClr val="6A4520"/>
        </a:solidFill>
        <a:latin typeface="+mj-lt"/>
        <a:ea typeface="+mj-ea"/>
        <a:cs typeface="+mj-cs"/>
        <a:sym typeface="Cambria"/>
      </a:defRPr>
    </a:lvl4pPr>
    <a:lvl5pPr indent="914400" latinLnBrk="0">
      <a:defRPr sz="1200">
        <a:solidFill>
          <a:srgbClr val="6A4520"/>
        </a:solidFill>
        <a:latin typeface="+mj-lt"/>
        <a:ea typeface="+mj-ea"/>
        <a:cs typeface="+mj-cs"/>
        <a:sym typeface="Cambria"/>
      </a:defRPr>
    </a:lvl5pPr>
    <a:lvl6pPr indent="1143000" latinLnBrk="0">
      <a:defRPr sz="1200">
        <a:solidFill>
          <a:srgbClr val="6A4520"/>
        </a:solidFill>
        <a:latin typeface="+mj-lt"/>
        <a:ea typeface="+mj-ea"/>
        <a:cs typeface="+mj-cs"/>
        <a:sym typeface="Cambria"/>
      </a:defRPr>
    </a:lvl6pPr>
    <a:lvl7pPr indent="1371600" latinLnBrk="0">
      <a:defRPr sz="1200">
        <a:solidFill>
          <a:srgbClr val="6A4520"/>
        </a:solidFill>
        <a:latin typeface="+mj-lt"/>
        <a:ea typeface="+mj-ea"/>
        <a:cs typeface="+mj-cs"/>
        <a:sym typeface="Cambria"/>
      </a:defRPr>
    </a:lvl7pPr>
    <a:lvl8pPr indent="1600200" latinLnBrk="0">
      <a:defRPr sz="1200">
        <a:solidFill>
          <a:srgbClr val="6A4520"/>
        </a:solidFill>
        <a:latin typeface="+mj-lt"/>
        <a:ea typeface="+mj-ea"/>
        <a:cs typeface="+mj-cs"/>
        <a:sym typeface="Cambria"/>
      </a:defRPr>
    </a:lvl8pPr>
    <a:lvl9pPr indent="1828800" latinLnBrk="0">
      <a:defRPr sz="1200">
        <a:solidFill>
          <a:srgbClr val="6A4520"/>
        </a:solidFill>
        <a:latin typeface="+mj-lt"/>
        <a:ea typeface="+mj-ea"/>
        <a:cs typeface="+mj-cs"/>
        <a:sym typeface="Cambria"/>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81000" y="685800"/>
            <a:ext cx="6096000" cy="3429000"/>
          </a:xfrm>
        </p:spPr>
      </p:sp>
      <p:sp>
        <p:nvSpPr>
          <p:cNvPr id="3" name="Notizenplatzhalter 2"/>
          <p:cNvSpPr>
            <a:spLocks noGrp="1"/>
          </p:cNvSpPr>
          <p:nvPr>
            <p:ph type="body" idx="1"/>
          </p:nvPr>
        </p:nvSpPr>
        <p:spPr/>
        <p:txBody>
          <a:bodyPr/>
          <a:lstStyle/>
          <a:p>
            <a:endParaRPr lang="de-DE"/>
          </a:p>
        </p:txBody>
      </p:sp>
    </p:spTree>
    <p:extLst>
      <p:ext uri="{BB962C8B-B14F-4D97-AF65-F5344CB8AC3E}">
        <p14:creationId xmlns:p14="http://schemas.microsoft.com/office/powerpoint/2010/main" val="222312137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cSld name="Titelfolie">
    <p:spTree>
      <p:nvGrpSpPr>
        <p:cNvPr id="1" name=""/>
        <p:cNvGrpSpPr/>
        <p:nvPr/>
      </p:nvGrpSpPr>
      <p:grpSpPr>
        <a:xfrm>
          <a:off x="0" y="0"/>
          <a:ext cx="0" cy="0"/>
          <a:chOff x="0" y="0"/>
          <a:chExt cx="0" cy="0"/>
        </a:xfrm>
      </p:grpSpPr>
      <p:sp>
        <p:nvSpPr>
          <p:cNvPr id="116" name="Titeltext"/>
          <p:cNvSpPr txBox="1">
            <a:spLocks noGrp="1"/>
          </p:cNvSpPr>
          <p:nvPr>
            <p:ph type="title"/>
          </p:nvPr>
        </p:nvSpPr>
        <p:spPr>
          <a:xfrm>
            <a:off x="1522412" y="1981200"/>
            <a:ext cx="9144001" cy="2609851"/>
          </a:xfrm>
          <a:prstGeom prst="rect">
            <a:avLst/>
          </a:prstGeom>
        </p:spPr>
        <p:txBody>
          <a:bodyPr/>
          <a:lstStyle>
            <a:lvl1pPr>
              <a:defRPr sz="6600"/>
            </a:lvl1pPr>
          </a:lstStyle>
          <a:p>
            <a:r>
              <a:t>Titeltext</a:t>
            </a:r>
          </a:p>
        </p:txBody>
      </p:sp>
      <p:sp>
        <p:nvSpPr>
          <p:cNvPr id="117" name="Textebene 1…"/>
          <p:cNvSpPr txBox="1">
            <a:spLocks noGrp="1"/>
          </p:cNvSpPr>
          <p:nvPr>
            <p:ph type="body" sz="quarter" idx="1"/>
          </p:nvPr>
        </p:nvSpPr>
        <p:spPr>
          <a:xfrm>
            <a:off x="1522412" y="4800600"/>
            <a:ext cx="9144001" cy="1143000"/>
          </a:xfrm>
          <a:prstGeom prst="rect">
            <a:avLst/>
          </a:prstGeom>
        </p:spPr>
        <p:txBody>
          <a:bodyPr/>
          <a:lstStyle>
            <a:lvl1pPr marL="0" indent="0">
              <a:buSzTx/>
              <a:buFontTx/>
              <a:buNone/>
              <a:defRPr sz="2400">
                <a:solidFill>
                  <a:srgbClr val="3F5118"/>
                </a:solidFill>
              </a:defRPr>
            </a:lvl1pPr>
            <a:lvl2pPr marL="0" indent="457200">
              <a:buSzTx/>
              <a:buFontTx/>
              <a:buNone/>
              <a:defRPr sz="2400">
                <a:solidFill>
                  <a:srgbClr val="3F5118"/>
                </a:solidFill>
              </a:defRPr>
            </a:lvl2pPr>
            <a:lvl3pPr marL="0" indent="914400">
              <a:buSzTx/>
              <a:buFontTx/>
              <a:buNone/>
              <a:defRPr sz="2400">
                <a:solidFill>
                  <a:srgbClr val="3F5118"/>
                </a:solidFill>
              </a:defRPr>
            </a:lvl3pPr>
            <a:lvl4pPr marL="0" indent="1371600">
              <a:buSzTx/>
              <a:buFontTx/>
              <a:buNone/>
              <a:defRPr sz="2400">
                <a:solidFill>
                  <a:srgbClr val="3F5118"/>
                </a:solidFill>
              </a:defRPr>
            </a:lvl4pPr>
            <a:lvl5pPr marL="0" indent="1828800">
              <a:buSzTx/>
              <a:buFontTx/>
              <a:buNone/>
              <a:defRPr sz="2400">
                <a:solidFill>
                  <a:srgbClr val="3F5118"/>
                </a:solidFill>
              </a:defRPr>
            </a:lvl5pPr>
          </a:lstStyle>
          <a:p>
            <a:r>
              <a:t>Textebene 1</a:t>
            </a:r>
          </a:p>
          <a:p>
            <a:pPr lvl="1"/>
            <a:r>
              <a:t>Textebene 2</a:t>
            </a:r>
          </a:p>
          <a:p>
            <a:pPr lvl="2"/>
            <a:r>
              <a:t>Textebene 3</a:t>
            </a:r>
          </a:p>
          <a:p>
            <a:pPr lvl="3"/>
            <a:r>
              <a:t>Textebene 4</a:t>
            </a:r>
          </a:p>
          <a:p>
            <a:pPr lvl="4"/>
            <a:r>
              <a:t>Textebene 5</a:t>
            </a:r>
          </a:p>
        </p:txBody>
      </p:sp>
      <p:sp>
        <p:nvSpPr>
          <p:cNvPr id="118" name="Foliennummer"/>
          <p:cNvSpPr txBox="1">
            <a:spLocks noGrp="1"/>
          </p:cNvSpPr>
          <p:nvPr>
            <p:ph type="sldNum" sz="quarter" idx="2"/>
          </p:nvPr>
        </p:nvSpPr>
        <p:spPr>
          <a:xfrm>
            <a:off x="7315200" y="6172200"/>
            <a:ext cx="2844800" cy="368301"/>
          </a:xfrm>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tx">
  <p:cSld name="Titel und Inhalt">
    <p:spTree>
      <p:nvGrpSpPr>
        <p:cNvPr id="1" name=""/>
        <p:cNvGrpSpPr/>
        <p:nvPr/>
      </p:nvGrpSpPr>
      <p:grpSpPr>
        <a:xfrm>
          <a:off x="0" y="0"/>
          <a:ext cx="0" cy="0"/>
          <a:chOff x="0" y="0"/>
          <a:chExt cx="0" cy="0"/>
        </a:xfrm>
      </p:grpSpPr>
      <p:grpSp>
        <p:nvGrpSpPr>
          <p:cNvPr id="940" name="Gruppieren 109"/>
          <p:cNvGrpSpPr/>
          <p:nvPr/>
        </p:nvGrpSpPr>
        <p:grpSpPr>
          <a:xfrm>
            <a:off x="-519117" y="-420310"/>
            <a:ext cx="13145157" cy="7764695"/>
            <a:chOff x="0" y="0"/>
            <a:chExt cx="13145156" cy="7764693"/>
          </a:xfrm>
        </p:grpSpPr>
        <p:sp>
          <p:nvSpPr>
            <p:cNvPr id="839"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0"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1"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2"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3"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4"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5"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6"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7"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8"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9"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0"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1"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2"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3"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4"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5"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6"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7"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8"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9"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0"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1"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2"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3"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4"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5"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6"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7"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8"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9"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0"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1"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2"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3"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4"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5"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6"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7"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8"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9"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0"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1"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2"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3"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4"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5"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6"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7"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8"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9"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0"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1"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2"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3"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4"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5"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6"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7"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8"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9"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0"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1"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2"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3"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4"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5"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6"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7"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8"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9"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0"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1"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2"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3"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4"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5"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6"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7"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8"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9"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0"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1"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2"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3"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4"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5"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6"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7"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8"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9"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0"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1"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2"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3"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4"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5"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6"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7"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8"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9"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941" name="Freihandform 5"/>
          <p:cNvSpPr/>
          <p:nvPr/>
        </p:nvSpPr>
        <p:spPr>
          <a:xfrm>
            <a:off x="365338" y="279947"/>
            <a:ext cx="11486481" cy="6279030"/>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942" name="Freihandform 6"/>
          <p:cNvSpPr/>
          <p:nvPr/>
        </p:nvSpPr>
        <p:spPr>
          <a:xfrm>
            <a:off x="452262" y="336430"/>
            <a:ext cx="11322355" cy="6153800"/>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943" name="Titeltext"/>
          <p:cNvSpPr txBox="1">
            <a:spLocks noGrp="1"/>
          </p:cNvSpPr>
          <p:nvPr>
            <p:ph type="title"/>
          </p:nvPr>
        </p:nvSpPr>
        <p:spPr>
          <a:xfrm>
            <a:off x="1293812" y="456329"/>
            <a:ext cx="9601203" cy="1067671"/>
          </a:xfrm>
          <a:prstGeom prst="rect">
            <a:avLst/>
          </a:prstGeom>
        </p:spPr>
        <p:txBody>
          <a:bodyPr/>
          <a:lstStyle/>
          <a:p>
            <a:r>
              <a:t>Titeltext</a:t>
            </a:r>
          </a:p>
        </p:txBody>
      </p:sp>
      <p:sp>
        <p:nvSpPr>
          <p:cNvPr id="944" name="Textebene 1…"/>
          <p:cNvSpPr txBox="1">
            <a:spLocks noGrp="1"/>
          </p:cNvSpPr>
          <p:nvPr>
            <p:ph type="body" idx="1"/>
          </p:nvPr>
        </p:nvSpPr>
        <p:spPr>
          <a:xfrm>
            <a:off x="1295400" y="1676400"/>
            <a:ext cx="9599615" cy="4572000"/>
          </a:xfrm>
          <a:prstGeom prst="rect">
            <a:avLst/>
          </a:prstGeom>
        </p:spPr>
        <p:txBody>
          <a:bodyPr/>
          <a:lstStyle/>
          <a:p>
            <a:r>
              <a:t>Textebene 1</a:t>
            </a:r>
          </a:p>
          <a:p>
            <a:pPr lvl="1"/>
            <a:r>
              <a:t>Textebene 2</a:t>
            </a:r>
          </a:p>
          <a:p>
            <a:pPr lvl="2"/>
            <a:r>
              <a:t>Textebene 3</a:t>
            </a:r>
          </a:p>
          <a:p>
            <a:pPr lvl="3"/>
            <a:r>
              <a:t>Textebene 4</a:t>
            </a:r>
          </a:p>
          <a:p>
            <a:pPr lvl="4"/>
            <a:r>
              <a:t>Textebene 5</a:t>
            </a:r>
          </a:p>
        </p:txBody>
      </p:sp>
      <p:sp>
        <p:nvSpPr>
          <p:cNvPr id="945"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Abschnitts-überschrift">
    <p:spTree>
      <p:nvGrpSpPr>
        <p:cNvPr id="1" name=""/>
        <p:cNvGrpSpPr/>
        <p:nvPr/>
      </p:nvGrpSpPr>
      <p:grpSpPr>
        <a:xfrm>
          <a:off x="0" y="0"/>
          <a:ext cx="0" cy="0"/>
          <a:chOff x="0" y="0"/>
          <a:chExt cx="0" cy="0"/>
        </a:xfrm>
      </p:grpSpPr>
      <p:sp>
        <p:nvSpPr>
          <p:cNvPr id="952" name="Titeltext"/>
          <p:cNvSpPr txBox="1">
            <a:spLocks noGrp="1"/>
          </p:cNvSpPr>
          <p:nvPr>
            <p:ph type="title"/>
          </p:nvPr>
        </p:nvSpPr>
        <p:spPr>
          <a:xfrm>
            <a:off x="1293812" y="456329"/>
            <a:ext cx="9601203" cy="1067671"/>
          </a:xfrm>
          <a:prstGeom prst="rect">
            <a:avLst/>
          </a:prstGeom>
        </p:spPr>
        <p:txBody>
          <a:bodyPr/>
          <a:lstStyle>
            <a:lvl1pPr>
              <a:defRPr sz="4000"/>
            </a:lvl1pPr>
          </a:lstStyle>
          <a:p>
            <a:r>
              <a:t>Titeltext</a:t>
            </a:r>
          </a:p>
        </p:txBody>
      </p:sp>
      <p:sp>
        <p:nvSpPr>
          <p:cNvPr id="953" name="Textebene 1…"/>
          <p:cNvSpPr txBox="1">
            <a:spLocks noGrp="1"/>
          </p:cNvSpPr>
          <p:nvPr>
            <p:ph type="body" sz="quarter" idx="1"/>
          </p:nvPr>
        </p:nvSpPr>
        <p:spPr>
          <a:xfrm>
            <a:off x="1522412" y="4800600"/>
            <a:ext cx="9144001" cy="1143000"/>
          </a:xfrm>
          <a:prstGeom prst="rect">
            <a:avLst/>
          </a:prstGeom>
        </p:spPr>
        <p:txBody>
          <a:bodyPr/>
          <a:lstStyle>
            <a:lvl1pPr marL="0" indent="0">
              <a:buSzTx/>
              <a:buFontTx/>
              <a:buNone/>
              <a:defRPr sz="2400">
                <a:solidFill>
                  <a:srgbClr val="3F5118"/>
                </a:solidFill>
              </a:defRPr>
            </a:lvl1pPr>
            <a:lvl2pPr marL="0" indent="457200">
              <a:buSzTx/>
              <a:buFontTx/>
              <a:buNone/>
              <a:defRPr sz="2400">
                <a:solidFill>
                  <a:srgbClr val="3F5118"/>
                </a:solidFill>
              </a:defRPr>
            </a:lvl2pPr>
            <a:lvl3pPr marL="0" indent="914400">
              <a:buSzTx/>
              <a:buFontTx/>
              <a:buNone/>
              <a:defRPr sz="2400">
                <a:solidFill>
                  <a:srgbClr val="3F5118"/>
                </a:solidFill>
              </a:defRPr>
            </a:lvl3pPr>
            <a:lvl4pPr marL="0" indent="1371600">
              <a:buSzTx/>
              <a:buFontTx/>
              <a:buNone/>
              <a:defRPr sz="2400">
                <a:solidFill>
                  <a:srgbClr val="3F5118"/>
                </a:solidFill>
              </a:defRPr>
            </a:lvl4pPr>
            <a:lvl5pPr marL="0" indent="1828800">
              <a:buSzTx/>
              <a:buFontTx/>
              <a:buNone/>
              <a:defRPr sz="2400">
                <a:solidFill>
                  <a:srgbClr val="3F5118"/>
                </a:solidFill>
              </a:defRPr>
            </a:lvl5pPr>
          </a:lstStyle>
          <a:p>
            <a:r>
              <a:t>Textebene 1</a:t>
            </a:r>
          </a:p>
          <a:p>
            <a:pPr lvl="1"/>
            <a:r>
              <a:t>Textebene 2</a:t>
            </a:r>
          </a:p>
          <a:p>
            <a:pPr lvl="2"/>
            <a:r>
              <a:t>Textebene 3</a:t>
            </a:r>
          </a:p>
          <a:p>
            <a:pPr lvl="3"/>
            <a:r>
              <a:t>Textebene 4</a:t>
            </a:r>
          </a:p>
          <a:p>
            <a:pPr lvl="4"/>
            <a:r>
              <a:t>Textebene 5</a:t>
            </a:r>
          </a:p>
        </p:txBody>
      </p:sp>
      <p:sp>
        <p:nvSpPr>
          <p:cNvPr id="954"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Zwei Inhalte">
    <p:spTree>
      <p:nvGrpSpPr>
        <p:cNvPr id="1" name=""/>
        <p:cNvGrpSpPr/>
        <p:nvPr/>
      </p:nvGrpSpPr>
      <p:grpSpPr>
        <a:xfrm>
          <a:off x="0" y="0"/>
          <a:ext cx="0" cy="0"/>
          <a:chOff x="0" y="0"/>
          <a:chExt cx="0" cy="0"/>
        </a:xfrm>
      </p:grpSpPr>
      <p:grpSp>
        <p:nvGrpSpPr>
          <p:cNvPr id="1062" name="Gruppieren 109"/>
          <p:cNvGrpSpPr/>
          <p:nvPr/>
        </p:nvGrpSpPr>
        <p:grpSpPr>
          <a:xfrm>
            <a:off x="-519117" y="-420310"/>
            <a:ext cx="13145157" cy="7764695"/>
            <a:chOff x="0" y="0"/>
            <a:chExt cx="13145156" cy="7764693"/>
          </a:xfrm>
        </p:grpSpPr>
        <p:sp>
          <p:nvSpPr>
            <p:cNvPr id="961"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2"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3"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4"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5"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6"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7"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8"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9"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0"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1"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2"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3"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4"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5"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6"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7"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8"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9"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0"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1"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2"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3"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4"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5"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6"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7"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8"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9"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0"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1"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2"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3"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4"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5"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6"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7"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8"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9"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0"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1"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2"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3"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4"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5"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6"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7"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8"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9"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0"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1"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2"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3"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4"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5"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6"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7"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8"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9"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0"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1"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2"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3"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4"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5"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6"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7"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8"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9"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0"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1"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2"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3"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4"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5"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6"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7"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8"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39"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0"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1"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2"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3"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4"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5"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6"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7"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8"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49"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0"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1"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2"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3"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4"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5"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6"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7"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8"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59"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60"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61"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1063" name="Freihandform 5"/>
          <p:cNvSpPr/>
          <p:nvPr/>
        </p:nvSpPr>
        <p:spPr>
          <a:xfrm>
            <a:off x="365338" y="279947"/>
            <a:ext cx="11486481" cy="6279030"/>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1064" name="Freihandform 6"/>
          <p:cNvSpPr/>
          <p:nvPr/>
        </p:nvSpPr>
        <p:spPr>
          <a:xfrm>
            <a:off x="452262" y="336430"/>
            <a:ext cx="11322355" cy="6153800"/>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1065" name="Titeltext"/>
          <p:cNvSpPr txBox="1">
            <a:spLocks noGrp="1"/>
          </p:cNvSpPr>
          <p:nvPr>
            <p:ph type="title"/>
          </p:nvPr>
        </p:nvSpPr>
        <p:spPr>
          <a:xfrm>
            <a:off x="1293812" y="456329"/>
            <a:ext cx="9601203" cy="1067671"/>
          </a:xfrm>
          <a:prstGeom prst="rect">
            <a:avLst/>
          </a:prstGeom>
        </p:spPr>
        <p:txBody>
          <a:bodyPr/>
          <a:lstStyle/>
          <a:p>
            <a:r>
              <a:t>Titeltext</a:t>
            </a:r>
          </a:p>
        </p:txBody>
      </p:sp>
      <p:sp>
        <p:nvSpPr>
          <p:cNvPr id="1066" name="Textebene 1…"/>
          <p:cNvSpPr txBox="1">
            <a:spLocks noGrp="1"/>
          </p:cNvSpPr>
          <p:nvPr>
            <p:ph type="body" sz="half" idx="1"/>
          </p:nvPr>
        </p:nvSpPr>
        <p:spPr>
          <a:xfrm>
            <a:off x="1293812" y="1676400"/>
            <a:ext cx="4572001" cy="4500563"/>
          </a:xfrm>
          <a:prstGeom prst="rect">
            <a:avLst/>
          </a:prstGeom>
        </p:spPr>
        <p:txBody>
          <a:bodyPr/>
          <a:lstStyle/>
          <a:p>
            <a:r>
              <a:t>Textebene 1</a:t>
            </a:r>
          </a:p>
          <a:p>
            <a:pPr lvl="1"/>
            <a:r>
              <a:t>Textebene 2</a:t>
            </a:r>
          </a:p>
          <a:p>
            <a:pPr lvl="2"/>
            <a:r>
              <a:t>Textebene 3</a:t>
            </a:r>
          </a:p>
          <a:p>
            <a:pPr lvl="3"/>
            <a:r>
              <a:t>Textebene 4</a:t>
            </a:r>
          </a:p>
          <a:p>
            <a:pPr lvl="4"/>
            <a:r>
              <a:t>Textebene 5</a:t>
            </a:r>
          </a:p>
        </p:txBody>
      </p:sp>
      <p:sp>
        <p:nvSpPr>
          <p:cNvPr id="1067"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Vergleich">
    <p:spTree>
      <p:nvGrpSpPr>
        <p:cNvPr id="1" name=""/>
        <p:cNvGrpSpPr/>
        <p:nvPr/>
      </p:nvGrpSpPr>
      <p:grpSpPr>
        <a:xfrm>
          <a:off x="0" y="0"/>
          <a:ext cx="0" cy="0"/>
          <a:chOff x="0" y="0"/>
          <a:chExt cx="0" cy="0"/>
        </a:xfrm>
      </p:grpSpPr>
      <p:grpSp>
        <p:nvGrpSpPr>
          <p:cNvPr id="1175" name="Gruppieren 109"/>
          <p:cNvGrpSpPr/>
          <p:nvPr/>
        </p:nvGrpSpPr>
        <p:grpSpPr>
          <a:xfrm>
            <a:off x="-519117" y="-420310"/>
            <a:ext cx="13145157" cy="7764695"/>
            <a:chOff x="0" y="0"/>
            <a:chExt cx="13145156" cy="7764693"/>
          </a:xfrm>
        </p:grpSpPr>
        <p:sp>
          <p:nvSpPr>
            <p:cNvPr id="1074"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75"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76"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77"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78"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79"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0"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1"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2"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3"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4"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5"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6"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7"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8"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89"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0"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1"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2"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3"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4"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5"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6"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7"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8"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99"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0"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1"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2"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3"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4"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5"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6"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7"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8"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09"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0"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1"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2"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3"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4"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5"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6"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7"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8"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19"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0"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1"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2"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3"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4"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5"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6"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7"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8"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29"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0"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1"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2"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3"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4"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5"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6"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7"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8"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39"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0"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1"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2"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3"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4"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5"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6"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7"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8"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49"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0"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1"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2"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3"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4"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5"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6"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7"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8"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59"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0"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1"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2"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3"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4"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5"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6"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7"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8"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69"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70"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71"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72"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73"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74"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1176" name="Freihandform 5"/>
          <p:cNvSpPr/>
          <p:nvPr/>
        </p:nvSpPr>
        <p:spPr>
          <a:xfrm>
            <a:off x="365338" y="279947"/>
            <a:ext cx="11486481" cy="6279030"/>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1177" name="Freihandform 6"/>
          <p:cNvSpPr/>
          <p:nvPr/>
        </p:nvSpPr>
        <p:spPr>
          <a:xfrm>
            <a:off x="452262" y="336430"/>
            <a:ext cx="11322355" cy="6153800"/>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1178" name="Titeltext"/>
          <p:cNvSpPr txBox="1">
            <a:spLocks noGrp="1"/>
          </p:cNvSpPr>
          <p:nvPr>
            <p:ph type="title"/>
          </p:nvPr>
        </p:nvSpPr>
        <p:spPr>
          <a:xfrm>
            <a:off x="1293812" y="456329"/>
            <a:ext cx="9601204" cy="1067671"/>
          </a:xfrm>
          <a:prstGeom prst="rect">
            <a:avLst/>
          </a:prstGeom>
        </p:spPr>
        <p:txBody>
          <a:bodyPr/>
          <a:lstStyle/>
          <a:p>
            <a:r>
              <a:t>Titeltext</a:t>
            </a:r>
          </a:p>
        </p:txBody>
      </p:sp>
      <p:sp>
        <p:nvSpPr>
          <p:cNvPr id="1179" name="Textebene 1…"/>
          <p:cNvSpPr txBox="1">
            <a:spLocks noGrp="1"/>
          </p:cNvSpPr>
          <p:nvPr>
            <p:ph type="body" sz="quarter" idx="1"/>
          </p:nvPr>
        </p:nvSpPr>
        <p:spPr>
          <a:xfrm>
            <a:off x="1293812" y="1681163"/>
            <a:ext cx="4572001" cy="823913"/>
          </a:xfrm>
          <a:prstGeom prst="rect">
            <a:avLst/>
          </a:prstGeom>
        </p:spPr>
        <p:txBody>
          <a:bodyPr anchor="ctr"/>
          <a:lstStyle>
            <a:lvl1pPr marL="0" indent="0">
              <a:spcBef>
                <a:spcPts val="0"/>
              </a:spcBef>
              <a:buSzTx/>
              <a:buFontTx/>
              <a:buNone/>
              <a:defRPr sz="2400">
                <a:solidFill>
                  <a:srgbClr val="3F5118"/>
                </a:solidFill>
              </a:defRPr>
            </a:lvl1pPr>
            <a:lvl2pPr marL="0" indent="457200">
              <a:spcBef>
                <a:spcPts val="0"/>
              </a:spcBef>
              <a:buSzTx/>
              <a:buFontTx/>
              <a:buNone/>
              <a:defRPr sz="2400">
                <a:solidFill>
                  <a:srgbClr val="3F5118"/>
                </a:solidFill>
              </a:defRPr>
            </a:lvl2pPr>
            <a:lvl3pPr marL="0" indent="914400">
              <a:spcBef>
                <a:spcPts val="0"/>
              </a:spcBef>
              <a:buSzTx/>
              <a:buFontTx/>
              <a:buNone/>
              <a:defRPr sz="2400">
                <a:solidFill>
                  <a:srgbClr val="3F5118"/>
                </a:solidFill>
              </a:defRPr>
            </a:lvl3pPr>
            <a:lvl4pPr marL="0" indent="1371600">
              <a:spcBef>
                <a:spcPts val="0"/>
              </a:spcBef>
              <a:buSzTx/>
              <a:buFontTx/>
              <a:buNone/>
              <a:defRPr sz="2400">
                <a:solidFill>
                  <a:srgbClr val="3F5118"/>
                </a:solidFill>
              </a:defRPr>
            </a:lvl4pPr>
            <a:lvl5pPr marL="0" indent="1828800">
              <a:spcBef>
                <a:spcPts val="0"/>
              </a:spcBef>
              <a:buSzTx/>
              <a:buFontTx/>
              <a:buNone/>
              <a:defRPr sz="2400">
                <a:solidFill>
                  <a:srgbClr val="3F5118"/>
                </a:solidFill>
              </a:defRPr>
            </a:lvl5pPr>
          </a:lstStyle>
          <a:p>
            <a:r>
              <a:t>Textebene 1</a:t>
            </a:r>
          </a:p>
          <a:p>
            <a:pPr lvl="1"/>
            <a:r>
              <a:t>Textebene 2</a:t>
            </a:r>
          </a:p>
          <a:p>
            <a:pPr lvl="2"/>
            <a:r>
              <a:t>Textebene 3</a:t>
            </a:r>
          </a:p>
          <a:p>
            <a:pPr lvl="3"/>
            <a:r>
              <a:t>Textebene 4</a:t>
            </a:r>
          </a:p>
          <a:p>
            <a:pPr lvl="4"/>
            <a:r>
              <a:t>Textebene 5</a:t>
            </a:r>
          </a:p>
        </p:txBody>
      </p:sp>
      <p:sp>
        <p:nvSpPr>
          <p:cNvPr id="1180" name="Textplatzhalter 4"/>
          <p:cNvSpPr>
            <a:spLocks noGrp="1"/>
          </p:cNvSpPr>
          <p:nvPr>
            <p:ph type="body" sz="quarter" idx="21"/>
          </p:nvPr>
        </p:nvSpPr>
        <p:spPr>
          <a:xfrm>
            <a:off x="6323014" y="1681163"/>
            <a:ext cx="4572001" cy="823913"/>
          </a:xfrm>
          <a:prstGeom prst="rect">
            <a:avLst/>
          </a:prstGeom>
        </p:spPr>
        <p:txBody>
          <a:bodyPr anchor="ctr"/>
          <a:lstStyle/>
          <a:p>
            <a:pPr marL="0" indent="0">
              <a:spcBef>
                <a:spcPts val="0"/>
              </a:spcBef>
              <a:buSzTx/>
              <a:buFontTx/>
              <a:buNone/>
              <a:defRPr sz="2400">
                <a:solidFill>
                  <a:srgbClr val="3F5118"/>
                </a:solidFill>
              </a:defRPr>
            </a:pPr>
            <a:endParaRPr/>
          </a:p>
        </p:txBody>
      </p:sp>
      <p:sp>
        <p:nvSpPr>
          <p:cNvPr id="1181"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Nur Titel">
    <p:spTree>
      <p:nvGrpSpPr>
        <p:cNvPr id="1" name=""/>
        <p:cNvGrpSpPr/>
        <p:nvPr/>
      </p:nvGrpSpPr>
      <p:grpSpPr>
        <a:xfrm>
          <a:off x="0" y="0"/>
          <a:ext cx="0" cy="0"/>
          <a:chOff x="0" y="0"/>
          <a:chExt cx="0" cy="0"/>
        </a:xfrm>
      </p:grpSpPr>
      <p:grpSp>
        <p:nvGrpSpPr>
          <p:cNvPr id="1289" name="Gruppieren 109"/>
          <p:cNvGrpSpPr/>
          <p:nvPr/>
        </p:nvGrpSpPr>
        <p:grpSpPr>
          <a:xfrm>
            <a:off x="-519117" y="-420310"/>
            <a:ext cx="13145157" cy="7764695"/>
            <a:chOff x="0" y="0"/>
            <a:chExt cx="13145156" cy="7764693"/>
          </a:xfrm>
        </p:grpSpPr>
        <p:sp>
          <p:nvSpPr>
            <p:cNvPr id="1188"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89"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0"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1"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2"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3"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4"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5"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6"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7"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8"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99"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0"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1"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2"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3"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4"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5"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6"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7"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8"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09"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0"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1"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2"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3"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4"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5"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6"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7"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8"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19"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0"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1"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2"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3"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4"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5"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6"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7"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8"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29"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0"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1"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2"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3"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4"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5"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6"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7"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8"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39"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0"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1"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2"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3"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4"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5"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6"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7"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8"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49"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0"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1"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2"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3"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4"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5"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6"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7"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8"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59"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0"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1"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2"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3"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4"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5"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6"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7"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8"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69"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0"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1"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2"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3"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4"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5"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6"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7"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8"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79"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0"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1"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2"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3"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4"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5"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6"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7"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88"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1290" name="Freihandform 5"/>
          <p:cNvSpPr/>
          <p:nvPr/>
        </p:nvSpPr>
        <p:spPr>
          <a:xfrm>
            <a:off x="365338" y="279947"/>
            <a:ext cx="11486481" cy="6279030"/>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1291" name="Freihandform 6"/>
          <p:cNvSpPr/>
          <p:nvPr/>
        </p:nvSpPr>
        <p:spPr>
          <a:xfrm>
            <a:off x="452262" y="336430"/>
            <a:ext cx="11322355" cy="6153800"/>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1292" name="Titeltext"/>
          <p:cNvSpPr txBox="1">
            <a:spLocks noGrp="1"/>
          </p:cNvSpPr>
          <p:nvPr>
            <p:ph type="title"/>
          </p:nvPr>
        </p:nvSpPr>
        <p:spPr>
          <a:xfrm>
            <a:off x="1293812" y="456329"/>
            <a:ext cx="9601203" cy="1067671"/>
          </a:xfrm>
          <a:prstGeom prst="rect">
            <a:avLst/>
          </a:prstGeom>
        </p:spPr>
        <p:txBody>
          <a:bodyPr/>
          <a:lstStyle/>
          <a:p>
            <a:r>
              <a:t>Titeltext</a:t>
            </a:r>
          </a:p>
        </p:txBody>
      </p:sp>
      <p:sp>
        <p:nvSpPr>
          <p:cNvPr id="1293"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Leer">
    <p:spTree>
      <p:nvGrpSpPr>
        <p:cNvPr id="1" name=""/>
        <p:cNvGrpSpPr/>
        <p:nvPr/>
      </p:nvGrpSpPr>
      <p:grpSpPr>
        <a:xfrm>
          <a:off x="0" y="0"/>
          <a:ext cx="0" cy="0"/>
          <a:chOff x="0" y="0"/>
          <a:chExt cx="0" cy="0"/>
        </a:xfrm>
      </p:grpSpPr>
      <p:sp>
        <p:nvSpPr>
          <p:cNvPr id="1300"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Leere Blätter">
    <p:spTree>
      <p:nvGrpSpPr>
        <p:cNvPr id="1" name=""/>
        <p:cNvGrpSpPr/>
        <p:nvPr/>
      </p:nvGrpSpPr>
      <p:grpSpPr>
        <a:xfrm>
          <a:off x="0" y="0"/>
          <a:ext cx="0" cy="0"/>
          <a:chOff x="0" y="0"/>
          <a:chExt cx="0" cy="0"/>
        </a:xfrm>
      </p:grpSpPr>
      <p:grpSp>
        <p:nvGrpSpPr>
          <p:cNvPr id="1408" name="Gruppieren 109"/>
          <p:cNvGrpSpPr/>
          <p:nvPr/>
        </p:nvGrpSpPr>
        <p:grpSpPr>
          <a:xfrm>
            <a:off x="-519117" y="-420310"/>
            <a:ext cx="13145157" cy="7764695"/>
            <a:chOff x="0" y="0"/>
            <a:chExt cx="13145156" cy="7764693"/>
          </a:xfrm>
        </p:grpSpPr>
        <p:sp>
          <p:nvSpPr>
            <p:cNvPr id="1307"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08"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09"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0"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1"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2"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3"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4"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5"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6"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7"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8"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19"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0"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1"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2"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3"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4"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5"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6"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7"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8"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29"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0"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1"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2"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3"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4"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5"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6"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7"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8"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39"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0"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1"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2"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3"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4"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5"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6"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7"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8"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49"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0"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1"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2"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3"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4"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5"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6"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7"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8"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59"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0"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1"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2"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3"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4"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5"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6"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7"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8"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69"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0"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1"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2"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3"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4"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5"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6"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7"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8"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79"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0"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1"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2"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3"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4"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5"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6"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7"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8"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89"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0"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1"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2"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3"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4"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5"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6"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7"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8"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99"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0"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1"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2"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3"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4"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5"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6"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07"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1409"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Inhalt mit Überschrift">
    <p:spTree>
      <p:nvGrpSpPr>
        <p:cNvPr id="1" name=""/>
        <p:cNvGrpSpPr/>
        <p:nvPr/>
      </p:nvGrpSpPr>
      <p:grpSpPr>
        <a:xfrm>
          <a:off x="0" y="0"/>
          <a:ext cx="0" cy="0"/>
          <a:chOff x="0" y="0"/>
          <a:chExt cx="0" cy="0"/>
        </a:xfrm>
      </p:grpSpPr>
      <p:grpSp>
        <p:nvGrpSpPr>
          <p:cNvPr id="1517" name="Gruppieren 109"/>
          <p:cNvGrpSpPr/>
          <p:nvPr/>
        </p:nvGrpSpPr>
        <p:grpSpPr>
          <a:xfrm>
            <a:off x="-519117" y="-420310"/>
            <a:ext cx="13145157" cy="7764695"/>
            <a:chOff x="0" y="0"/>
            <a:chExt cx="13145156" cy="7764693"/>
          </a:xfrm>
        </p:grpSpPr>
        <p:sp>
          <p:nvSpPr>
            <p:cNvPr id="1416"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17"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18"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19"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0"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1"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2"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3"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4"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5"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6"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7"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8"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29"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0"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1"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2"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3"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4"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5"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6"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7"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8"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39"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0"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1"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2"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3"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4"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5"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6"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7"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8"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49"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0"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1"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2"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3"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4"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5"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6"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7"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8"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59"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0"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1"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2"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3"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4"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5"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6"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7"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8"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69"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0"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1"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2"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3"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4"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5"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6"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7"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8"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79"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0"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1"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2"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3"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4"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5"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6"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7"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8"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89"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0"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1"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2"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3"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4"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5"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6"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7"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8"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99"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0"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1"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2"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3"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4"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5"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6"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7"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8"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09"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0"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1"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2"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3"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4"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5"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16"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1518" name="Freihandform 5"/>
          <p:cNvSpPr/>
          <p:nvPr/>
        </p:nvSpPr>
        <p:spPr>
          <a:xfrm>
            <a:off x="365338" y="279947"/>
            <a:ext cx="11486481" cy="6279030"/>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1519" name="Freihandform 6"/>
          <p:cNvSpPr/>
          <p:nvPr/>
        </p:nvSpPr>
        <p:spPr>
          <a:xfrm>
            <a:off x="452262" y="336430"/>
            <a:ext cx="11322355" cy="6153800"/>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1520" name="Titeltext"/>
          <p:cNvSpPr txBox="1">
            <a:spLocks noGrp="1"/>
          </p:cNvSpPr>
          <p:nvPr>
            <p:ph type="title"/>
          </p:nvPr>
        </p:nvSpPr>
        <p:spPr>
          <a:xfrm>
            <a:off x="1293812" y="456329"/>
            <a:ext cx="9601203" cy="1067671"/>
          </a:xfrm>
          <a:prstGeom prst="rect">
            <a:avLst/>
          </a:prstGeom>
        </p:spPr>
        <p:txBody>
          <a:bodyPr/>
          <a:lstStyle/>
          <a:p>
            <a:r>
              <a:t>Titeltext</a:t>
            </a:r>
          </a:p>
        </p:txBody>
      </p:sp>
      <p:sp>
        <p:nvSpPr>
          <p:cNvPr id="1521" name="Textebene 1…"/>
          <p:cNvSpPr txBox="1">
            <a:spLocks noGrp="1"/>
          </p:cNvSpPr>
          <p:nvPr>
            <p:ph type="body" sz="half" idx="1"/>
          </p:nvPr>
        </p:nvSpPr>
        <p:spPr>
          <a:xfrm>
            <a:off x="4724398" y="1676400"/>
            <a:ext cx="6172201" cy="4572000"/>
          </a:xfrm>
          <a:prstGeom prst="rect">
            <a:avLst/>
          </a:prstGeom>
        </p:spPr>
        <p:txBody>
          <a:bodyPr/>
          <a:lstStyle/>
          <a:p>
            <a:r>
              <a:t>Textebene 1</a:t>
            </a:r>
          </a:p>
          <a:p>
            <a:pPr lvl="1"/>
            <a:r>
              <a:t>Textebene 2</a:t>
            </a:r>
          </a:p>
          <a:p>
            <a:pPr lvl="2"/>
            <a:r>
              <a:t>Textebene 3</a:t>
            </a:r>
          </a:p>
          <a:p>
            <a:pPr lvl="3"/>
            <a:r>
              <a:t>Textebene 4</a:t>
            </a:r>
          </a:p>
          <a:p>
            <a:pPr lvl="4"/>
            <a:r>
              <a:t>Textebene 5</a:t>
            </a:r>
          </a:p>
        </p:txBody>
      </p:sp>
      <p:sp>
        <p:nvSpPr>
          <p:cNvPr id="1522" name="Textplatzhalter 3"/>
          <p:cNvSpPr>
            <a:spLocks noGrp="1"/>
          </p:cNvSpPr>
          <p:nvPr>
            <p:ph type="body" sz="quarter" idx="21"/>
          </p:nvPr>
        </p:nvSpPr>
        <p:spPr>
          <a:xfrm>
            <a:off x="1327679" y="1676400"/>
            <a:ext cx="3108961" cy="4572000"/>
          </a:xfrm>
          <a:prstGeom prst="rect">
            <a:avLst/>
          </a:prstGeom>
        </p:spPr>
        <p:txBody>
          <a:bodyPr/>
          <a:lstStyle/>
          <a:p>
            <a:pPr marL="0" indent="0">
              <a:buSzTx/>
              <a:buFontTx/>
              <a:buNone/>
              <a:defRPr sz="1800"/>
            </a:pPr>
            <a:endParaRPr/>
          </a:p>
        </p:txBody>
      </p:sp>
      <p:sp>
        <p:nvSpPr>
          <p:cNvPr id="1523"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x">
  <p:cSld name="Bild mit Überschrift">
    <p:bg>
      <p:bgPr>
        <a:solidFill>
          <a:srgbClr val="D4E6AC"/>
        </a:solidFill>
        <a:effectLst/>
      </p:bgPr>
    </p:bg>
    <p:spTree>
      <p:nvGrpSpPr>
        <p:cNvPr id="1" name=""/>
        <p:cNvGrpSpPr/>
        <p:nvPr/>
      </p:nvGrpSpPr>
      <p:grpSpPr>
        <a:xfrm>
          <a:off x="0" y="0"/>
          <a:ext cx="0" cy="0"/>
          <a:chOff x="0" y="0"/>
          <a:chExt cx="0" cy="0"/>
        </a:xfrm>
      </p:grpSpPr>
      <p:grpSp>
        <p:nvGrpSpPr>
          <p:cNvPr id="180" name="Gruppieren 7"/>
          <p:cNvGrpSpPr/>
          <p:nvPr/>
        </p:nvGrpSpPr>
        <p:grpSpPr>
          <a:xfrm>
            <a:off x="185845" y="126017"/>
            <a:ext cx="8329489" cy="6517994"/>
            <a:chOff x="0" y="0"/>
            <a:chExt cx="8329488" cy="6517992"/>
          </a:xfrm>
        </p:grpSpPr>
        <p:grpSp>
          <p:nvGrpSpPr>
            <p:cNvPr id="178" name="Gruppieren 8"/>
            <p:cNvGrpSpPr/>
            <p:nvPr/>
          </p:nvGrpSpPr>
          <p:grpSpPr>
            <a:xfrm>
              <a:off x="0" y="0"/>
              <a:ext cx="8329489" cy="6517993"/>
              <a:chOff x="0" y="0"/>
              <a:chExt cx="8329488" cy="6517992"/>
            </a:xfrm>
          </p:grpSpPr>
          <p:sp>
            <p:nvSpPr>
              <p:cNvPr id="125" name="Freihandform 9"/>
              <p:cNvSpPr/>
              <p:nvPr/>
            </p:nvSpPr>
            <p:spPr>
              <a:xfrm>
                <a:off x="715045" y="820387"/>
                <a:ext cx="6860120" cy="4717642"/>
              </a:xfrm>
              <a:custGeom>
                <a:avLst/>
                <a:gdLst/>
                <a:ahLst/>
                <a:cxnLst>
                  <a:cxn ang="0">
                    <a:pos x="wd2" y="hd2"/>
                  </a:cxn>
                  <a:cxn ang="5400000">
                    <a:pos x="wd2" y="hd2"/>
                  </a:cxn>
                  <a:cxn ang="10800000">
                    <a:pos x="wd2" y="hd2"/>
                  </a:cxn>
                  <a:cxn ang="16200000">
                    <a:pos x="wd2" y="hd2"/>
                  </a:cxn>
                </a:cxnLst>
                <a:rect l="0" t="0" r="r" b="b"/>
                <a:pathLst>
                  <a:path w="20820" h="20019" extrusionOk="0">
                    <a:moveTo>
                      <a:pt x="19664" y="968"/>
                    </a:moveTo>
                    <a:cubicBezTo>
                      <a:pt x="17815" y="-596"/>
                      <a:pt x="13912" y="272"/>
                      <a:pt x="10437" y="157"/>
                    </a:cubicBezTo>
                    <a:cubicBezTo>
                      <a:pt x="6996" y="357"/>
                      <a:pt x="2745" y="-669"/>
                      <a:pt x="1066" y="841"/>
                    </a:cubicBezTo>
                    <a:cubicBezTo>
                      <a:pt x="-614" y="2352"/>
                      <a:pt x="374" y="6164"/>
                      <a:pt x="354" y="9223"/>
                    </a:cubicBezTo>
                    <a:cubicBezTo>
                      <a:pt x="333" y="12287"/>
                      <a:pt x="-731" y="17503"/>
                      <a:pt x="934" y="19218"/>
                    </a:cubicBezTo>
                    <a:cubicBezTo>
                      <a:pt x="2602" y="20931"/>
                      <a:pt x="6411" y="19262"/>
                      <a:pt x="10354" y="19502"/>
                    </a:cubicBezTo>
                    <a:cubicBezTo>
                      <a:pt x="13471" y="19696"/>
                      <a:pt x="17771" y="20695"/>
                      <a:pt x="19676" y="19250"/>
                    </a:cubicBezTo>
                    <a:cubicBezTo>
                      <a:pt x="20623" y="18196"/>
                      <a:pt x="20834" y="13246"/>
                      <a:pt x="20819" y="10104"/>
                    </a:cubicBezTo>
                    <a:cubicBezTo>
                      <a:pt x="20804" y="6966"/>
                      <a:pt x="20869" y="1989"/>
                      <a:pt x="19664" y="968"/>
                    </a:cubicBezTo>
                    <a:close/>
                  </a:path>
                </a:pathLst>
              </a:custGeom>
              <a:solidFill>
                <a:srgbClr val="FFFFFF"/>
              </a:solidFill>
              <a:ln w="12700" cap="flat">
                <a:noFill/>
                <a:miter lim="400000"/>
              </a:ln>
              <a:effectLst/>
            </p:spPr>
            <p:txBody>
              <a:bodyPr wrap="square" lIns="45719" tIns="45719" rIns="45719" bIns="45719" numCol="1" anchor="t">
                <a:noAutofit/>
              </a:bodyPr>
              <a:lstStyle/>
              <a:p>
                <a:endParaRPr/>
              </a:p>
            </p:txBody>
          </p:sp>
          <p:grpSp>
            <p:nvGrpSpPr>
              <p:cNvPr id="177" name="Gruppieren 11"/>
              <p:cNvGrpSpPr/>
              <p:nvPr/>
            </p:nvGrpSpPr>
            <p:grpSpPr>
              <a:xfrm>
                <a:off x="0" y="0"/>
                <a:ext cx="8329489" cy="6517993"/>
                <a:chOff x="0" y="0"/>
                <a:chExt cx="8329488" cy="6517993"/>
              </a:xfrm>
            </p:grpSpPr>
            <p:sp>
              <p:nvSpPr>
                <p:cNvPr id="126" name="Freihandform 5"/>
                <p:cNvSpPr/>
                <p:nvPr/>
              </p:nvSpPr>
              <p:spPr>
                <a:xfrm rot="6854374">
                  <a:off x="1511121" y="479274"/>
                  <a:ext cx="578982" cy="46399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27" name="Freihandform 5"/>
                <p:cNvSpPr/>
                <p:nvPr/>
              </p:nvSpPr>
              <p:spPr>
                <a:xfrm rot="16907241">
                  <a:off x="3878415" y="5595474"/>
                  <a:ext cx="823897" cy="53472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28" name="Freihandform 5"/>
                <p:cNvSpPr/>
                <p:nvPr/>
              </p:nvSpPr>
              <p:spPr>
                <a:xfrm rot="2280070" flipH="1">
                  <a:off x="5257820" y="5507989"/>
                  <a:ext cx="1123209" cy="74299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29" name="Freihandform 5"/>
                <p:cNvSpPr/>
                <p:nvPr/>
              </p:nvSpPr>
              <p:spPr>
                <a:xfrm rot="802932">
                  <a:off x="314089" y="2908811"/>
                  <a:ext cx="752072" cy="58578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0" name="Freihandform 5"/>
                <p:cNvSpPr/>
                <p:nvPr/>
              </p:nvSpPr>
              <p:spPr>
                <a:xfrm rot="7653225">
                  <a:off x="1059875" y="415091"/>
                  <a:ext cx="823897" cy="53472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1" name="Freihandform 5"/>
                <p:cNvSpPr/>
                <p:nvPr/>
              </p:nvSpPr>
              <p:spPr>
                <a:xfrm rot="8519929">
                  <a:off x="4727204" y="259429"/>
                  <a:ext cx="996953" cy="65838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2" name="Freihandform 5"/>
                <p:cNvSpPr/>
                <p:nvPr/>
              </p:nvSpPr>
              <p:spPr>
                <a:xfrm rot="8136384">
                  <a:off x="6357159" y="541727"/>
                  <a:ext cx="683979" cy="443742"/>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3" name="Freihandform 5"/>
                <p:cNvSpPr/>
                <p:nvPr/>
              </p:nvSpPr>
              <p:spPr>
                <a:xfrm rot="19575267">
                  <a:off x="6125726" y="5357827"/>
                  <a:ext cx="845844" cy="65882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4" name="Freihandform 5"/>
                <p:cNvSpPr/>
                <p:nvPr/>
              </p:nvSpPr>
              <p:spPr>
                <a:xfrm rot="12242145">
                  <a:off x="7292932" y="2746031"/>
                  <a:ext cx="752072" cy="58578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5" name="Freihandform 5"/>
                <p:cNvSpPr/>
                <p:nvPr/>
              </p:nvSpPr>
              <p:spPr>
                <a:xfrm rot="18934127">
                  <a:off x="1708994" y="5363041"/>
                  <a:ext cx="954312" cy="74331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6" name="Freihandform 5"/>
                <p:cNvSpPr/>
                <p:nvPr/>
              </p:nvSpPr>
              <p:spPr>
                <a:xfrm rot="520331">
                  <a:off x="267202" y="3881114"/>
                  <a:ext cx="845844" cy="65882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37" name="Freihandform 5"/>
                <p:cNvSpPr/>
                <p:nvPr/>
              </p:nvSpPr>
              <p:spPr>
                <a:xfrm rot="20118673">
                  <a:off x="3543094" y="5314369"/>
                  <a:ext cx="782923" cy="60981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38" name="Freihandform 5"/>
                <p:cNvSpPr/>
                <p:nvPr/>
              </p:nvSpPr>
              <p:spPr>
                <a:xfrm rot="20963463">
                  <a:off x="4692635" y="5373527"/>
                  <a:ext cx="864670" cy="83624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39" name="Freihandform 5"/>
                <p:cNvSpPr/>
                <p:nvPr/>
              </p:nvSpPr>
              <p:spPr>
                <a:xfrm rot="1093976" flipH="1">
                  <a:off x="2290347" y="5336495"/>
                  <a:ext cx="1168710" cy="910312"/>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0" name="Freihandform 5"/>
                <p:cNvSpPr/>
                <p:nvPr/>
              </p:nvSpPr>
              <p:spPr>
                <a:xfrm rot="2717809">
                  <a:off x="94046" y="2291386"/>
                  <a:ext cx="1141850" cy="74107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1" name="Freihandform 5"/>
                <p:cNvSpPr/>
                <p:nvPr/>
              </p:nvSpPr>
              <p:spPr>
                <a:xfrm rot="7495897">
                  <a:off x="1779553" y="396552"/>
                  <a:ext cx="857694" cy="5566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2" name="Freihandform 5"/>
                <p:cNvSpPr/>
                <p:nvPr/>
              </p:nvSpPr>
              <p:spPr>
                <a:xfrm rot="3361704">
                  <a:off x="332419" y="881374"/>
                  <a:ext cx="947250" cy="76334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3" name="Freihandform 5"/>
                <p:cNvSpPr/>
                <p:nvPr/>
              </p:nvSpPr>
              <p:spPr>
                <a:xfrm rot="5674493">
                  <a:off x="2652477" y="192141"/>
                  <a:ext cx="1034369" cy="70285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4" name="Freihandform 5"/>
                <p:cNvSpPr/>
                <p:nvPr/>
              </p:nvSpPr>
              <p:spPr>
                <a:xfrm rot="15232529" flipH="1">
                  <a:off x="3672617" y="374039"/>
                  <a:ext cx="828141" cy="53747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5" name="Freihandform 5"/>
                <p:cNvSpPr/>
                <p:nvPr/>
              </p:nvSpPr>
              <p:spPr>
                <a:xfrm rot="8351294">
                  <a:off x="6667028" y="441854"/>
                  <a:ext cx="900751" cy="75700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6" name="Freihandform 5"/>
                <p:cNvSpPr/>
                <p:nvPr/>
              </p:nvSpPr>
              <p:spPr>
                <a:xfrm rot="9232592">
                  <a:off x="5130904" y="378248"/>
                  <a:ext cx="806675" cy="63088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7" name="Freihandform 5"/>
                <p:cNvSpPr/>
                <p:nvPr/>
              </p:nvSpPr>
              <p:spPr>
                <a:xfrm rot="15229591">
                  <a:off x="6885027" y="4931166"/>
                  <a:ext cx="1145818" cy="7436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8" name="Freihandform 5"/>
                <p:cNvSpPr/>
                <p:nvPr/>
              </p:nvSpPr>
              <p:spPr>
                <a:xfrm rot="13538728">
                  <a:off x="7135252" y="3276400"/>
                  <a:ext cx="1104162" cy="716612"/>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49" name="Freihandform 5"/>
                <p:cNvSpPr/>
                <p:nvPr/>
              </p:nvSpPr>
              <p:spPr>
                <a:xfrm rot="10800000">
                  <a:off x="7211843" y="1498480"/>
                  <a:ext cx="982725" cy="77527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50" name="Freihandform 5"/>
                <p:cNvSpPr/>
                <p:nvPr/>
              </p:nvSpPr>
              <p:spPr>
                <a:xfrm rot="18641655">
                  <a:off x="1015873" y="5416928"/>
                  <a:ext cx="997434" cy="64734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51" name="Freihandform 5"/>
                <p:cNvSpPr/>
                <p:nvPr/>
              </p:nvSpPr>
              <p:spPr>
                <a:xfrm rot="288769">
                  <a:off x="192614" y="4880714"/>
                  <a:ext cx="1045928" cy="81467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95BE3A"/>
                </a:solidFill>
                <a:ln w="12700" cap="flat">
                  <a:noFill/>
                  <a:miter lim="400000"/>
                </a:ln>
                <a:effectLst/>
              </p:spPr>
              <p:txBody>
                <a:bodyPr wrap="square" lIns="45719" tIns="45719" rIns="45719" bIns="45719" numCol="1" anchor="t">
                  <a:noAutofit/>
                </a:bodyPr>
                <a:lstStyle/>
                <a:p>
                  <a:endParaRPr/>
                </a:p>
              </p:txBody>
            </p:sp>
            <p:sp>
              <p:nvSpPr>
                <p:cNvPr id="152" name="Freihandform 5"/>
                <p:cNvSpPr/>
                <p:nvPr/>
              </p:nvSpPr>
              <p:spPr>
                <a:xfrm rot="2814573" flipH="1">
                  <a:off x="3095341" y="5340343"/>
                  <a:ext cx="903834" cy="70860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53" name="Freihandform 5"/>
                <p:cNvSpPr/>
                <p:nvPr/>
              </p:nvSpPr>
              <p:spPr>
                <a:xfrm rot="3159426" flipH="1">
                  <a:off x="5745655" y="5448548"/>
                  <a:ext cx="851229" cy="5524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54" name="Freihandform 5"/>
                <p:cNvSpPr/>
                <p:nvPr/>
              </p:nvSpPr>
              <p:spPr>
                <a:xfrm rot="10646840" flipH="1">
                  <a:off x="91967" y="3309080"/>
                  <a:ext cx="947060" cy="73767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55" name="Freihandform 5"/>
                <p:cNvSpPr/>
                <p:nvPr/>
              </p:nvSpPr>
              <p:spPr>
                <a:xfrm rot="21175953">
                  <a:off x="170198" y="1499207"/>
                  <a:ext cx="926329" cy="72151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56" name="Freihandform 5"/>
                <p:cNvSpPr/>
                <p:nvPr/>
              </p:nvSpPr>
              <p:spPr>
                <a:xfrm rot="9178553">
                  <a:off x="2261321" y="318455"/>
                  <a:ext cx="926327" cy="72151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57" name="Freihandform 5"/>
                <p:cNvSpPr/>
                <p:nvPr/>
              </p:nvSpPr>
              <p:spPr>
                <a:xfrm rot="10800000">
                  <a:off x="7075660" y="787066"/>
                  <a:ext cx="814879" cy="64422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58" name="Freihandform 5"/>
                <p:cNvSpPr/>
                <p:nvPr/>
              </p:nvSpPr>
              <p:spPr>
                <a:xfrm rot="5778488">
                  <a:off x="5450424" y="265876"/>
                  <a:ext cx="851136" cy="603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59" name="Freihandform 5"/>
                <p:cNvSpPr/>
                <p:nvPr/>
              </p:nvSpPr>
              <p:spPr>
                <a:xfrm rot="12829096">
                  <a:off x="7265871" y="4671101"/>
                  <a:ext cx="679226" cy="52904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60" name="Freihandform 5"/>
                <p:cNvSpPr/>
                <p:nvPr/>
              </p:nvSpPr>
              <p:spPr>
                <a:xfrm rot="19704122" flipH="1">
                  <a:off x="7230893" y="2085062"/>
                  <a:ext cx="845166" cy="75754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61" name="Freihandform 5"/>
                <p:cNvSpPr/>
                <p:nvPr/>
              </p:nvSpPr>
              <p:spPr>
                <a:xfrm rot="11015165">
                  <a:off x="7165377" y="4073207"/>
                  <a:ext cx="926329" cy="72151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62" name="Freihandform 5"/>
                <p:cNvSpPr/>
                <p:nvPr/>
              </p:nvSpPr>
              <p:spPr>
                <a:xfrm rot="18122408">
                  <a:off x="675773" y="5358629"/>
                  <a:ext cx="897054" cy="58220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63" name="Freihandform 5"/>
                <p:cNvSpPr/>
                <p:nvPr/>
              </p:nvSpPr>
              <p:spPr>
                <a:xfrm rot="8094776">
                  <a:off x="4235700" y="305789"/>
                  <a:ext cx="1028060" cy="6672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64" name="Freihandform 5"/>
                <p:cNvSpPr/>
                <p:nvPr/>
              </p:nvSpPr>
              <p:spPr>
                <a:xfrm rot="1228755" flipH="1">
                  <a:off x="4333340" y="5280109"/>
                  <a:ext cx="970831" cy="75618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65" name="Freihandform 5"/>
                <p:cNvSpPr/>
                <p:nvPr/>
              </p:nvSpPr>
              <p:spPr>
                <a:xfrm rot="631891" flipH="1">
                  <a:off x="7016940" y="5211082"/>
                  <a:ext cx="453116" cy="35293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66" name="Freihandform 5"/>
                <p:cNvSpPr/>
                <p:nvPr/>
              </p:nvSpPr>
              <p:spPr>
                <a:xfrm rot="1949871">
                  <a:off x="356393" y="1973986"/>
                  <a:ext cx="784559" cy="45142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67" name="Freihandform 5"/>
                <p:cNvSpPr/>
                <p:nvPr/>
              </p:nvSpPr>
              <p:spPr>
                <a:xfrm rot="11452516" flipH="1">
                  <a:off x="400003" y="336624"/>
                  <a:ext cx="970832" cy="75618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68" name="Freihandform 5"/>
                <p:cNvSpPr/>
                <p:nvPr/>
              </p:nvSpPr>
              <p:spPr>
                <a:xfrm rot="8411793">
                  <a:off x="3300601" y="217371"/>
                  <a:ext cx="845897" cy="7771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69" name="Freihandform 5"/>
                <p:cNvSpPr/>
                <p:nvPr/>
              </p:nvSpPr>
              <p:spPr>
                <a:xfrm rot="14332266" flipH="1">
                  <a:off x="5827247" y="277768"/>
                  <a:ext cx="918235" cy="7154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70" name="Freihandform 5"/>
                <p:cNvSpPr/>
                <p:nvPr/>
              </p:nvSpPr>
              <p:spPr>
                <a:xfrm rot="11632577">
                  <a:off x="7223210" y="1222945"/>
                  <a:ext cx="650897" cy="52170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71" name="Freihandform 5"/>
                <p:cNvSpPr/>
                <p:nvPr/>
              </p:nvSpPr>
              <p:spPr>
                <a:xfrm rot="16405333">
                  <a:off x="6530474" y="5415620"/>
                  <a:ext cx="762770" cy="49504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72" name="Freihandform 5"/>
                <p:cNvSpPr/>
                <p:nvPr/>
              </p:nvSpPr>
              <p:spPr>
                <a:xfrm rot="13200631">
                  <a:off x="7224434" y="3896182"/>
                  <a:ext cx="784560" cy="45142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73" name="Freihandform 5"/>
                <p:cNvSpPr/>
                <p:nvPr/>
              </p:nvSpPr>
              <p:spPr>
                <a:xfrm rot="1775298">
                  <a:off x="143189" y="4287153"/>
                  <a:ext cx="980498" cy="76371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74" name="Freihandform 5"/>
                <p:cNvSpPr/>
                <p:nvPr/>
              </p:nvSpPr>
              <p:spPr>
                <a:xfrm rot="17168655">
                  <a:off x="2684781" y="5386175"/>
                  <a:ext cx="762770" cy="49504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637F26"/>
                </a:solidFill>
                <a:ln w="12700" cap="flat">
                  <a:noFill/>
                  <a:miter lim="400000"/>
                </a:ln>
                <a:effectLst/>
              </p:spPr>
              <p:txBody>
                <a:bodyPr wrap="square" lIns="45719" tIns="45719" rIns="45719" bIns="45719" numCol="1" anchor="t">
                  <a:noAutofit/>
                </a:bodyPr>
                <a:lstStyle/>
                <a:p>
                  <a:endParaRPr/>
                </a:p>
              </p:txBody>
            </p:sp>
            <p:sp>
              <p:nvSpPr>
                <p:cNvPr id="175" name="Freihandform 5"/>
                <p:cNvSpPr/>
                <p:nvPr/>
              </p:nvSpPr>
              <p:spPr>
                <a:xfrm rot="5298538">
                  <a:off x="4114952" y="304929"/>
                  <a:ext cx="762770" cy="49504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sp>
              <p:nvSpPr>
                <p:cNvPr id="176" name="Freihandform 5"/>
                <p:cNvSpPr/>
                <p:nvPr/>
              </p:nvSpPr>
              <p:spPr>
                <a:xfrm rot="17167469">
                  <a:off x="1543431" y="5469716"/>
                  <a:ext cx="724490" cy="47020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3F5118"/>
                </a:solidFill>
                <a:ln w="12700" cap="flat">
                  <a:noFill/>
                  <a:miter lim="400000"/>
                </a:ln>
                <a:effectLst/>
              </p:spPr>
              <p:txBody>
                <a:bodyPr wrap="square" lIns="45719" tIns="45719" rIns="45719" bIns="45719" numCol="1" anchor="t">
                  <a:noAutofit/>
                </a:bodyPr>
                <a:lstStyle/>
                <a:p>
                  <a:endParaRPr/>
                </a:p>
              </p:txBody>
            </p:sp>
          </p:grpSp>
        </p:grpSp>
        <p:sp>
          <p:nvSpPr>
            <p:cNvPr id="179" name="Freihandform 9"/>
            <p:cNvSpPr/>
            <p:nvPr/>
          </p:nvSpPr>
          <p:spPr>
            <a:xfrm>
              <a:off x="1194975" y="1159861"/>
              <a:ext cx="5955049" cy="4059659"/>
            </a:xfrm>
            <a:custGeom>
              <a:avLst/>
              <a:gdLst/>
              <a:ahLst/>
              <a:cxnLst>
                <a:cxn ang="0">
                  <a:pos x="wd2" y="hd2"/>
                </a:cxn>
                <a:cxn ang="5400000">
                  <a:pos x="wd2" y="hd2"/>
                </a:cxn>
                <a:cxn ang="10800000">
                  <a:pos x="wd2" y="hd2"/>
                </a:cxn>
                <a:cxn ang="16200000">
                  <a:pos x="wd2" y="hd2"/>
                </a:cxn>
              </a:cxnLst>
              <a:rect l="0" t="0" r="r" b="b"/>
              <a:pathLst>
                <a:path w="21324" h="20262" extrusionOk="0">
                  <a:moveTo>
                    <a:pt x="20109" y="896"/>
                  </a:moveTo>
                  <a:cubicBezTo>
                    <a:pt x="18220" y="-619"/>
                    <a:pt x="13935" y="301"/>
                    <a:pt x="10391" y="188"/>
                  </a:cubicBezTo>
                  <a:cubicBezTo>
                    <a:pt x="6365" y="418"/>
                    <a:pt x="2188" y="-675"/>
                    <a:pt x="963" y="737"/>
                  </a:cubicBezTo>
                  <a:cubicBezTo>
                    <a:pt x="-262" y="2382"/>
                    <a:pt x="110" y="6345"/>
                    <a:pt x="66" y="9461"/>
                  </a:cubicBezTo>
                  <a:cubicBezTo>
                    <a:pt x="21" y="12577"/>
                    <a:pt x="-234" y="17795"/>
                    <a:pt x="691" y="19435"/>
                  </a:cubicBezTo>
                  <a:cubicBezTo>
                    <a:pt x="1501" y="20925"/>
                    <a:pt x="7667" y="19796"/>
                    <a:pt x="10900" y="19874"/>
                  </a:cubicBezTo>
                  <a:cubicBezTo>
                    <a:pt x="14132" y="19951"/>
                    <a:pt x="17935" y="20687"/>
                    <a:pt x="20090" y="19904"/>
                  </a:cubicBezTo>
                  <a:cubicBezTo>
                    <a:pt x="21312" y="19106"/>
                    <a:pt x="21336" y="13370"/>
                    <a:pt x="21321" y="10319"/>
                  </a:cubicBezTo>
                  <a:cubicBezTo>
                    <a:pt x="21306" y="7271"/>
                    <a:pt x="21338" y="1894"/>
                    <a:pt x="20109" y="896"/>
                  </a:cubicBezTo>
                  <a:close/>
                </a:path>
              </a:pathLst>
            </a:custGeom>
            <a:solidFill>
              <a:srgbClr val="FFFFFF"/>
            </a:solidFill>
            <a:ln w="9525" cap="flat">
              <a:solidFill>
                <a:srgbClr val="6A4520"/>
              </a:solidFill>
              <a:prstDash val="dash"/>
              <a:round/>
            </a:ln>
            <a:effectLst/>
          </p:spPr>
          <p:txBody>
            <a:bodyPr wrap="square" lIns="45719" tIns="45719" rIns="45719" bIns="45719" numCol="1" anchor="t">
              <a:noAutofit/>
            </a:bodyPr>
            <a:lstStyle/>
            <a:p>
              <a:endParaRPr/>
            </a:p>
          </p:txBody>
        </p:sp>
      </p:grpSp>
      <p:sp>
        <p:nvSpPr>
          <p:cNvPr id="181" name="Titeltext"/>
          <p:cNvSpPr txBox="1">
            <a:spLocks noGrp="1"/>
          </p:cNvSpPr>
          <p:nvPr>
            <p:ph type="title"/>
          </p:nvPr>
        </p:nvSpPr>
        <p:spPr>
          <a:xfrm>
            <a:off x="8532810" y="1828800"/>
            <a:ext cx="3276603" cy="2057400"/>
          </a:xfrm>
          <a:prstGeom prst="rect">
            <a:avLst/>
          </a:prstGeom>
        </p:spPr>
        <p:txBody>
          <a:bodyPr/>
          <a:lstStyle>
            <a:lvl1pPr>
              <a:defRPr sz="3600"/>
            </a:lvl1pPr>
          </a:lstStyle>
          <a:p>
            <a:r>
              <a:t>Titeltext</a:t>
            </a:r>
          </a:p>
        </p:txBody>
      </p:sp>
      <p:sp>
        <p:nvSpPr>
          <p:cNvPr id="182" name="Bildplatzhalter 67"/>
          <p:cNvSpPr>
            <a:spLocks noGrp="1"/>
          </p:cNvSpPr>
          <p:nvPr>
            <p:ph type="pic" sz="half" idx="21"/>
          </p:nvPr>
        </p:nvSpPr>
        <p:spPr>
          <a:xfrm>
            <a:off x="1449263" y="1357283"/>
            <a:ext cx="5822839" cy="3907866"/>
          </a:xfrm>
          <a:prstGeom prst="rect">
            <a:avLst/>
          </a:prstGeom>
          <a:ln w="9525">
            <a:solidFill>
              <a:srgbClr val="EEDAC6"/>
            </a:solidFill>
            <a:round/>
          </a:ln>
        </p:spPr>
        <p:txBody>
          <a:bodyPr lIns="91439" rIns="91439">
            <a:noAutofit/>
          </a:bodyPr>
          <a:lstStyle/>
          <a:p>
            <a:endParaRPr/>
          </a:p>
        </p:txBody>
      </p:sp>
      <p:sp>
        <p:nvSpPr>
          <p:cNvPr id="183" name="Textebene 1…"/>
          <p:cNvSpPr txBox="1">
            <a:spLocks noGrp="1"/>
          </p:cNvSpPr>
          <p:nvPr>
            <p:ph type="body" sz="quarter" idx="1"/>
          </p:nvPr>
        </p:nvSpPr>
        <p:spPr>
          <a:xfrm>
            <a:off x="8532810" y="3962398"/>
            <a:ext cx="3276603" cy="1828801"/>
          </a:xfrm>
          <a:prstGeom prst="rect">
            <a:avLst/>
          </a:prstGeom>
        </p:spPr>
        <p:txBody>
          <a:bodyPr/>
          <a:lstStyle>
            <a:lvl1pPr marL="0" indent="0">
              <a:buSzTx/>
              <a:buFontTx/>
              <a:buNone/>
              <a:defRPr sz="1800">
                <a:solidFill>
                  <a:srgbClr val="3F5118"/>
                </a:solidFill>
              </a:defRPr>
            </a:lvl1pPr>
            <a:lvl2pPr marL="0" indent="457200">
              <a:buSzTx/>
              <a:buFontTx/>
              <a:buNone/>
              <a:defRPr sz="1800">
                <a:solidFill>
                  <a:srgbClr val="3F5118"/>
                </a:solidFill>
              </a:defRPr>
            </a:lvl2pPr>
            <a:lvl3pPr marL="0" indent="914400">
              <a:buSzTx/>
              <a:buFontTx/>
              <a:buNone/>
              <a:defRPr sz="1800">
                <a:solidFill>
                  <a:srgbClr val="3F5118"/>
                </a:solidFill>
              </a:defRPr>
            </a:lvl3pPr>
            <a:lvl4pPr marL="0" indent="1371600">
              <a:buSzTx/>
              <a:buFontTx/>
              <a:buNone/>
              <a:defRPr sz="1800">
                <a:solidFill>
                  <a:srgbClr val="3F5118"/>
                </a:solidFill>
              </a:defRPr>
            </a:lvl4pPr>
            <a:lvl5pPr marL="0" indent="1828800">
              <a:buSzTx/>
              <a:buFontTx/>
              <a:buNone/>
              <a:defRPr sz="1800">
                <a:solidFill>
                  <a:srgbClr val="3F5118"/>
                </a:solidFill>
              </a:defRPr>
            </a:lvl5pPr>
          </a:lstStyle>
          <a:p>
            <a:r>
              <a:t>Textebene 1</a:t>
            </a:r>
          </a:p>
          <a:p>
            <a:pPr lvl="1"/>
            <a:r>
              <a:t>Textebene 2</a:t>
            </a:r>
          </a:p>
          <a:p>
            <a:pPr lvl="2"/>
            <a:r>
              <a:t>Textebene 3</a:t>
            </a:r>
          </a:p>
          <a:p>
            <a:pPr lvl="3"/>
            <a:r>
              <a:t>Textebene 4</a:t>
            </a:r>
          </a:p>
          <a:p>
            <a:pPr lvl="4"/>
            <a:r>
              <a:t>Textebene 5</a:t>
            </a:r>
          </a:p>
        </p:txBody>
      </p:sp>
      <p:sp>
        <p:nvSpPr>
          <p:cNvPr id="184" name="Foliennummer"/>
          <p:cNvSpPr txBox="1">
            <a:spLocks noGrp="1"/>
          </p:cNvSpPr>
          <p:nvPr>
            <p:ph type="sldNum" sz="quarter" idx="2"/>
          </p:nvPr>
        </p:nvSpPr>
        <p:spPr>
          <a:xfrm>
            <a:off x="7315200" y="6172200"/>
            <a:ext cx="2844800" cy="368301"/>
          </a:xfrm>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x">
  <p:cSld name="Breites Bild mit Beschriftung">
    <p:bg>
      <p:bgPr>
        <a:solidFill>
          <a:srgbClr val="D4E6AC"/>
        </a:solidFill>
        <a:effectLst/>
      </p:bgPr>
    </p:bg>
    <p:spTree>
      <p:nvGrpSpPr>
        <p:cNvPr id="1" name=""/>
        <p:cNvGrpSpPr/>
        <p:nvPr/>
      </p:nvGrpSpPr>
      <p:grpSpPr>
        <a:xfrm>
          <a:off x="0" y="0"/>
          <a:ext cx="0" cy="0"/>
          <a:chOff x="0" y="0"/>
          <a:chExt cx="0" cy="0"/>
        </a:xfrm>
      </p:grpSpPr>
      <p:sp>
        <p:nvSpPr>
          <p:cNvPr id="191" name="Freihandform 63"/>
          <p:cNvSpPr/>
          <p:nvPr/>
        </p:nvSpPr>
        <p:spPr>
          <a:xfrm>
            <a:off x="1185731" y="336529"/>
            <a:ext cx="9817167" cy="4933972"/>
          </a:xfrm>
          <a:custGeom>
            <a:avLst/>
            <a:gdLst/>
            <a:ahLst/>
            <a:cxnLst>
              <a:cxn ang="0">
                <a:pos x="wd2" y="hd2"/>
              </a:cxn>
              <a:cxn ang="5400000">
                <a:pos x="wd2" y="hd2"/>
              </a:cxn>
              <a:cxn ang="10800000">
                <a:pos x="wd2" y="hd2"/>
              </a:cxn>
              <a:cxn ang="16200000">
                <a:pos x="wd2" y="hd2"/>
              </a:cxn>
            </a:cxnLst>
            <a:rect l="0" t="0" r="r" b="b"/>
            <a:pathLst>
              <a:path w="21599" h="21600" extrusionOk="0">
                <a:moveTo>
                  <a:pt x="20072" y="0"/>
                </a:moveTo>
                <a:cubicBezTo>
                  <a:pt x="20074" y="1071"/>
                  <a:pt x="20848" y="2097"/>
                  <a:pt x="21513" y="2106"/>
                </a:cubicBezTo>
                <a:cubicBezTo>
                  <a:pt x="21503" y="8414"/>
                  <a:pt x="21600" y="15244"/>
                  <a:pt x="21599" y="21600"/>
                </a:cubicBezTo>
                <a:lnTo>
                  <a:pt x="67" y="21600"/>
                </a:lnTo>
                <a:lnTo>
                  <a:pt x="0" y="2432"/>
                </a:lnTo>
                <a:cubicBezTo>
                  <a:pt x="1095" y="2501"/>
                  <a:pt x="1453" y="1184"/>
                  <a:pt x="1438" y="5"/>
                </a:cubicBezTo>
                <a:close/>
              </a:path>
            </a:pathLst>
          </a:custGeom>
          <a:solidFill>
            <a:srgbClr val="6A4520"/>
          </a:solidFill>
          <a:ln w="12700">
            <a:miter lim="400000"/>
          </a:ln>
        </p:spPr>
        <p:txBody>
          <a:bodyPr lIns="45719" rIns="45719"/>
          <a:lstStyle/>
          <a:p>
            <a:endParaRPr/>
          </a:p>
        </p:txBody>
      </p:sp>
      <p:sp>
        <p:nvSpPr>
          <p:cNvPr id="192" name="Freihandform 64"/>
          <p:cNvSpPr/>
          <p:nvPr/>
        </p:nvSpPr>
        <p:spPr>
          <a:xfrm>
            <a:off x="1212266" y="4253488"/>
            <a:ext cx="1132928" cy="125630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51" y="1359"/>
                </a:lnTo>
                <a:cubicBezTo>
                  <a:pt x="5524" y="4645"/>
                  <a:pt x="17675" y="17581"/>
                  <a:pt x="21600" y="21550"/>
                </a:cubicBezTo>
                <a:lnTo>
                  <a:pt x="11669" y="21600"/>
                </a:lnTo>
                <a:cubicBezTo>
                  <a:pt x="12960" y="16142"/>
                  <a:pt x="5572" y="12122"/>
                  <a:pt x="104" y="13431"/>
                </a:cubicBezTo>
                <a:cubicBezTo>
                  <a:pt x="70" y="8918"/>
                  <a:pt x="36" y="4514"/>
                  <a:pt x="0" y="0"/>
                </a:cubicBezTo>
                <a:close/>
              </a:path>
            </a:pathLst>
          </a:custGeom>
          <a:solidFill>
            <a:srgbClr val="D4E6AC"/>
          </a:solidFill>
          <a:ln w="12700">
            <a:miter lim="400000"/>
          </a:ln>
        </p:spPr>
        <p:txBody>
          <a:bodyPr lIns="45719" rIns="45719"/>
          <a:lstStyle/>
          <a:p>
            <a:endParaRPr/>
          </a:p>
        </p:txBody>
      </p:sp>
      <p:sp>
        <p:nvSpPr>
          <p:cNvPr id="193" name="Freihandform 65"/>
          <p:cNvSpPr/>
          <p:nvPr/>
        </p:nvSpPr>
        <p:spPr>
          <a:xfrm>
            <a:off x="1255711" y="391886"/>
            <a:ext cx="9675674" cy="4802414"/>
          </a:xfrm>
          <a:custGeom>
            <a:avLst/>
            <a:gdLst/>
            <a:ahLst/>
            <a:cxnLst>
              <a:cxn ang="0">
                <a:pos x="wd2" y="hd2"/>
              </a:cxn>
              <a:cxn ang="5400000">
                <a:pos x="wd2" y="hd2"/>
              </a:cxn>
              <a:cxn ang="10800000">
                <a:pos x="wd2" y="hd2"/>
              </a:cxn>
              <a:cxn ang="16200000">
                <a:pos x="wd2" y="hd2"/>
              </a:cxn>
            </a:cxnLst>
            <a:rect l="0" t="0" r="r" b="b"/>
            <a:pathLst>
              <a:path w="21564" h="21600" extrusionOk="0">
                <a:moveTo>
                  <a:pt x="1456" y="0"/>
                </a:moveTo>
                <a:lnTo>
                  <a:pt x="19962" y="0"/>
                </a:lnTo>
                <a:cubicBezTo>
                  <a:pt x="20051" y="1079"/>
                  <a:pt x="21018" y="2154"/>
                  <a:pt x="21470" y="2229"/>
                </a:cubicBezTo>
                <a:cubicBezTo>
                  <a:pt x="21485" y="8699"/>
                  <a:pt x="21546" y="15134"/>
                  <a:pt x="21564" y="21600"/>
                </a:cubicBezTo>
                <a:lnTo>
                  <a:pt x="40" y="21600"/>
                </a:lnTo>
                <a:cubicBezTo>
                  <a:pt x="56" y="17049"/>
                  <a:pt x="-36" y="5841"/>
                  <a:pt x="17" y="2547"/>
                </a:cubicBezTo>
                <a:cubicBezTo>
                  <a:pt x="962" y="2306"/>
                  <a:pt x="1366" y="1473"/>
                  <a:pt x="1456" y="0"/>
                </a:cubicBezTo>
                <a:close/>
              </a:path>
            </a:pathLst>
          </a:custGeom>
          <a:solidFill>
            <a:srgbClr val="FFFFFF"/>
          </a:solidFill>
          <a:ln w="12700">
            <a:miter lim="400000"/>
          </a:ln>
        </p:spPr>
        <p:txBody>
          <a:bodyPr lIns="45719" rIns="45719"/>
          <a:lstStyle/>
          <a:p>
            <a:endParaRPr/>
          </a:p>
        </p:txBody>
      </p:sp>
      <p:sp>
        <p:nvSpPr>
          <p:cNvPr id="194" name="Bildplatzhalter 2"/>
          <p:cNvSpPr>
            <a:spLocks noGrp="1"/>
          </p:cNvSpPr>
          <p:nvPr>
            <p:ph type="pic" idx="21"/>
          </p:nvPr>
        </p:nvSpPr>
        <p:spPr>
          <a:xfrm>
            <a:off x="1315614" y="447869"/>
            <a:ext cx="9517227" cy="4638481"/>
          </a:xfrm>
          <a:prstGeom prst="rect">
            <a:avLst/>
          </a:prstGeom>
          <a:ln w="9525">
            <a:solidFill>
              <a:srgbClr val="EEDAC6"/>
            </a:solidFill>
            <a:round/>
          </a:ln>
        </p:spPr>
        <p:txBody>
          <a:bodyPr lIns="91439" rIns="91439">
            <a:noAutofit/>
          </a:bodyPr>
          <a:lstStyle/>
          <a:p>
            <a:endParaRPr/>
          </a:p>
        </p:txBody>
      </p:sp>
      <p:sp>
        <p:nvSpPr>
          <p:cNvPr id="195" name="Freihandform 68"/>
          <p:cNvSpPr/>
          <p:nvPr/>
        </p:nvSpPr>
        <p:spPr>
          <a:xfrm>
            <a:off x="9634538" y="4279105"/>
            <a:ext cx="1390651" cy="1059657"/>
          </a:xfrm>
          <a:custGeom>
            <a:avLst/>
            <a:gdLst/>
            <a:ahLst/>
            <a:cxnLst>
              <a:cxn ang="0">
                <a:pos x="wd2" y="hd2"/>
              </a:cxn>
              <a:cxn ang="5400000">
                <a:pos x="wd2" y="hd2"/>
              </a:cxn>
              <a:cxn ang="10800000">
                <a:pos x="wd2" y="hd2"/>
              </a:cxn>
              <a:cxn ang="16200000">
                <a:pos x="wd2" y="hd2"/>
              </a:cxn>
            </a:cxnLst>
            <a:rect l="0" t="0" r="r" b="b"/>
            <a:pathLst>
              <a:path w="21600" h="21600" extrusionOk="0">
                <a:moveTo>
                  <a:pt x="21341" y="0"/>
                </a:moveTo>
                <a:cubicBezTo>
                  <a:pt x="19936" y="971"/>
                  <a:pt x="16656" y="3932"/>
                  <a:pt x="15386" y="5970"/>
                </a:cubicBezTo>
                <a:cubicBezTo>
                  <a:pt x="15189" y="4805"/>
                  <a:pt x="14844" y="3155"/>
                  <a:pt x="14314" y="1990"/>
                </a:cubicBezTo>
                <a:cubicBezTo>
                  <a:pt x="13266" y="2864"/>
                  <a:pt x="10516" y="6456"/>
                  <a:pt x="9099" y="11018"/>
                </a:cubicBezTo>
                <a:cubicBezTo>
                  <a:pt x="7089" y="10145"/>
                  <a:pt x="1640" y="8138"/>
                  <a:pt x="0" y="8349"/>
                </a:cubicBezTo>
                <a:cubicBezTo>
                  <a:pt x="395" y="11569"/>
                  <a:pt x="2860" y="19578"/>
                  <a:pt x="6436" y="21600"/>
                </a:cubicBezTo>
                <a:lnTo>
                  <a:pt x="21600" y="20532"/>
                </a:lnTo>
                <a:cubicBezTo>
                  <a:pt x="21575" y="13640"/>
                  <a:pt x="21514" y="7087"/>
                  <a:pt x="21341" y="0"/>
                </a:cubicBezTo>
                <a:close/>
              </a:path>
            </a:pathLst>
          </a:custGeom>
          <a:solidFill>
            <a:srgbClr val="CFE3A3"/>
          </a:solidFill>
          <a:ln w="12700">
            <a:miter lim="400000"/>
          </a:ln>
        </p:spPr>
        <p:txBody>
          <a:bodyPr lIns="45719" rIns="45719" anchor="ctr"/>
          <a:lstStyle/>
          <a:p>
            <a:pPr algn="ctr">
              <a:defRPr>
                <a:solidFill>
                  <a:srgbClr val="FFFFFF"/>
                </a:solidFill>
              </a:defRPr>
            </a:pPr>
            <a:endParaRPr/>
          </a:p>
        </p:txBody>
      </p:sp>
      <p:sp>
        <p:nvSpPr>
          <p:cNvPr id="196" name="Freihandform 69"/>
          <p:cNvSpPr/>
          <p:nvPr/>
        </p:nvSpPr>
        <p:spPr>
          <a:xfrm flipH="1">
            <a:off x="1197049" y="4245769"/>
            <a:ext cx="1362436" cy="1073945"/>
          </a:xfrm>
          <a:custGeom>
            <a:avLst/>
            <a:gdLst/>
            <a:ahLst/>
            <a:cxnLst>
              <a:cxn ang="0">
                <a:pos x="wd2" y="hd2"/>
              </a:cxn>
              <a:cxn ang="5400000">
                <a:pos x="wd2" y="hd2"/>
              </a:cxn>
              <a:cxn ang="10800000">
                <a:pos x="wd2" y="hd2"/>
              </a:cxn>
              <a:cxn ang="16200000">
                <a:pos x="wd2" y="hd2"/>
              </a:cxn>
            </a:cxnLst>
            <a:rect l="0" t="0" r="r" b="b"/>
            <a:pathLst>
              <a:path w="21521" h="21600" extrusionOk="0">
                <a:moveTo>
                  <a:pt x="21433" y="0"/>
                </a:moveTo>
                <a:cubicBezTo>
                  <a:pt x="20077" y="958"/>
                  <a:pt x="16576" y="4502"/>
                  <a:pt x="15386" y="5939"/>
                </a:cubicBezTo>
                <a:cubicBezTo>
                  <a:pt x="15196" y="4789"/>
                  <a:pt x="14857" y="3209"/>
                  <a:pt x="14345" y="2059"/>
                </a:cubicBezTo>
                <a:cubicBezTo>
                  <a:pt x="13334" y="2922"/>
                  <a:pt x="10422" y="6130"/>
                  <a:pt x="9091" y="11063"/>
                </a:cubicBezTo>
                <a:cubicBezTo>
                  <a:pt x="7076" y="9962"/>
                  <a:pt x="1583" y="8030"/>
                  <a:pt x="0" y="8238"/>
                </a:cubicBezTo>
                <a:cubicBezTo>
                  <a:pt x="387" y="11989"/>
                  <a:pt x="3036" y="19030"/>
                  <a:pt x="6562" y="21600"/>
                </a:cubicBezTo>
                <a:lnTo>
                  <a:pt x="21497" y="21073"/>
                </a:lnTo>
                <a:cubicBezTo>
                  <a:pt x="21473" y="14272"/>
                  <a:pt x="21600" y="6992"/>
                  <a:pt x="21433" y="0"/>
                </a:cubicBezTo>
                <a:close/>
              </a:path>
            </a:pathLst>
          </a:custGeom>
          <a:solidFill>
            <a:srgbClr val="CFE3A3"/>
          </a:solidFill>
          <a:ln w="12700">
            <a:miter lim="400000"/>
          </a:ln>
        </p:spPr>
        <p:txBody>
          <a:bodyPr lIns="45719" rIns="45719" anchor="ctr"/>
          <a:lstStyle/>
          <a:p>
            <a:pPr algn="ctr">
              <a:defRPr>
                <a:solidFill>
                  <a:srgbClr val="FFFFFF"/>
                </a:solidFill>
              </a:defRPr>
            </a:pPr>
            <a:endParaRPr/>
          </a:p>
        </p:txBody>
      </p:sp>
      <p:grpSp>
        <p:nvGrpSpPr>
          <p:cNvPr id="202" name="Gruppieren 70"/>
          <p:cNvGrpSpPr/>
          <p:nvPr/>
        </p:nvGrpSpPr>
        <p:grpSpPr>
          <a:xfrm>
            <a:off x="9554146" y="4024322"/>
            <a:ext cx="2460525" cy="2145588"/>
            <a:chOff x="0" y="0"/>
            <a:chExt cx="2460524" cy="2145587"/>
          </a:xfrm>
        </p:grpSpPr>
        <p:sp>
          <p:nvSpPr>
            <p:cNvPr id="197" name="Freihandform 5"/>
            <p:cNvSpPr/>
            <p:nvPr/>
          </p:nvSpPr>
          <p:spPr>
            <a:xfrm rot="9601738">
              <a:off x="967157" y="186847"/>
              <a:ext cx="1250696" cy="88924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198" name="Freihandform 5"/>
            <p:cNvSpPr/>
            <p:nvPr/>
          </p:nvSpPr>
          <p:spPr>
            <a:xfrm rot="11254592" flipH="1">
              <a:off x="36425" y="713736"/>
              <a:ext cx="856920" cy="60926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199" name="Freihandform 5"/>
            <p:cNvSpPr/>
            <p:nvPr/>
          </p:nvSpPr>
          <p:spPr>
            <a:xfrm rot="20401738" flipH="1">
              <a:off x="812076" y="801707"/>
              <a:ext cx="1560079" cy="79215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200" name="Freihandform 5"/>
            <p:cNvSpPr/>
            <p:nvPr/>
          </p:nvSpPr>
          <p:spPr>
            <a:xfrm rot="15001738" flipH="1">
              <a:off x="433821" y="543671"/>
              <a:ext cx="856921" cy="60926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B7D575"/>
            </a:solidFill>
            <a:ln w="12700" cap="flat">
              <a:noFill/>
              <a:miter lim="400000"/>
            </a:ln>
            <a:effectLst/>
          </p:spPr>
          <p:txBody>
            <a:bodyPr wrap="square" lIns="45719" tIns="45719" rIns="45719" bIns="45719" numCol="1" anchor="t">
              <a:noAutofit/>
            </a:bodyPr>
            <a:lstStyle/>
            <a:p>
              <a:endParaRPr/>
            </a:p>
          </p:txBody>
        </p:sp>
        <p:sp>
          <p:nvSpPr>
            <p:cNvPr id="201" name="Freihandform 5"/>
            <p:cNvSpPr/>
            <p:nvPr/>
          </p:nvSpPr>
          <p:spPr>
            <a:xfrm rot="7446346" flipH="1">
              <a:off x="55826" y="1312882"/>
              <a:ext cx="1010727" cy="53086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grpSp>
      <p:grpSp>
        <p:nvGrpSpPr>
          <p:cNvPr id="208" name="Gruppieren 76"/>
          <p:cNvGrpSpPr/>
          <p:nvPr/>
        </p:nvGrpSpPr>
        <p:grpSpPr>
          <a:xfrm>
            <a:off x="187555" y="3990074"/>
            <a:ext cx="2460531" cy="2145823"/>
            <a:chOff x="0" y="0"/>
            <a:chExt cx="2460530" cy="2145821"/>
          </a:xfrm>
        </p:grpSpPr>
        <p:sp>
          <p:nvSpPr>
            <p:cNvPr id="203" name="Freihandform 5"/>
            <p:cNvSpPr/>
            <p:nvPr/>
          </p:nvSpPr>
          <p:spPr>
            <a:xfrm rot="11998789" flipH="1">
              <a:off x="242774" y="186914"/>
              <a:ext cx="1250697" cy="88924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sp>
          <p:nvSpPr>
            <p:cNvPr id="204" name="Freihandform 5"/>
            <p:cNvSpPr/>
            <p:nvPr/>
          </p:nvSpPr>
          <p:spPr>
            <a:xfrm rot="10345935">
              <a:off x="1567222" y="713976"/>
              <a:ext cx="856921" cy="60926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205" name="Freihandform 5"/>
            <p:cNvSpPr/>
            <p:nvPr/>
          </p:nvSpPr>
          <p:spPr>
            <a:xfrm rot="1198789">
              <a:off x="88386" y="801774"/>
              <a:ext cx="1560078" cy="79215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5E7925"/>
            </a:solidFill>
            <a:ln w="12700" cap="flat">
              <a:noFill/>
              <a:miter lim="400000"/>
            </a:ln>
            <a:effectLst/>
          </p:spPr>
          <p:txBody>
            <a:bodyPr wrap="square" lIns="45719" tIns="45719" rIns="45719" bIns="45719" numCol="1" anchor="t">
              <a:noAutofit/>
            </a:bodyPr>
            <a:lstStyle/>
            <a:p>
              <a:endParaRPr/>
            </a:p>
          </p:txBody>
        </p:sp>
        <p:sp>
          <p:nvSpPr>
            <p:cNvPr id="206" name="Freihandform 5"/>
            <p:cNvSpPr/>
            <p:nvPr/>
          </p:nvSpPr>
          <p:spPr>
            <a:xfrm rot="6598789">
              <a:off x="1169852" y="543849"/>
              <a:ext cx="856921" cy="60926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rgbClr val="B7D575"/>
            </a:solidFill>
            <a:ln w="12700" cap="flat">
              <a:noFill/>
              <a:miter lim="400000"/>
            </a:ln>
            <a:effectLst/>
          </p:spPr>
          <p:txBody>
            <a:bodyPr wrap="square" lIns="45719" tIns="45719" rIns="45719" bIns="45719" numCol="1" anchor="t">
              <a:noAutofit/>
            </a:bodyPr>
            <a:lstStyle/>
            <a:p>
              <a:endParaRPr/>
            </a:p>
          </p:txBody>
        </p:sp>
        <p:sp>
          <p:nvSpPr>
            <p:cNvPr id="207" name="Freihandform 5"/>
            <p:cNvSpPr/>
            <p:nvPr/>
          </p:nvSpPr>
          <p:spPr>
            <a:xfrm rot="14154181">
              <a:off x="1393929" y="1313107"/>
              <a:ext cx="1010727" cy="53086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solidFill>
            <a:ln w="12700" cap="flat">
              <a:noFill/>
              <a:miter lim="400000"/>
            </a:ln>
            <a:effectLst/>
          </p:spPr>
          <p:txBody>
            <a:bodyPr wrap="square" lIns="45719" tIns="45719" rIns="45719" bIns="45719" numCol="1" anchor="t">
              <a:noAutofit/>
            </a:bodyPr>
            <a:lstStyle/>
            <a:p>
              <a:endParaRPr/>
            </a:p>
          </p:txBody>
        </p:sp>
      </p:grpSp>
      <p:sp>
        <p:nvSpPr>
          <p:cNvPr id="209" name="Textebene 1…"/>
          <p:cNvSpPr txBox="1">
            <a:spLocks noGrp="1"/>
          </p:cNvSpPr>
          <p:nvPr>
            <p:ph type="body" sz="quarter" idx="1"/>
          </p:nvPr>
        </p:nvSpPr>
        <p:spPr>
          <a:xfrm>
            <a:off x="2665413" y="5410200"/>
            <a:ext cx="6858001" cy="914400"/>
          </a:xfrm>
          <a:prstGeom prst="rect">
            <a:avLst/>
          </a:prstGeom>
        </p:spPr>
        <p:txBody>
          <a:bodyPr/>
          <a:lstStyle>
            <a:lvl1pPr marL="0" indent="0" algn="ctr">
              <a:buSzTx/>
              <a:buFontTx/>
              <a:buNone/>
              <a:defRPr sz="1800">
                <a:solidFill>
                  <a:srgbClr val="3F5118"/>
                </a:solidFill>
              </a:defRPr>
            </a:lvl1pPr>
            <a:lvl2pPr marL="0" indent="457200" algn="ctr">
              <a:buSzTx/>
              <a:buFontTx/>
              <a:buNone/>
              <a:defRPr sz="1800">
                <a:solidFill>
                  <a:srgbClr val="3F5118"/>
                </a:solidFill>
              </a:defRPr>
            </a:lvl2pPr>
            <a:lvl3pPr marL="0" indent="914400" algn="ctr">
              <a:buSzTx/>
              <a:buFontTx/>
              <a:buNone/>
              <a:defRPr sz="1800">
                <a:solidFill>
                  <a:srgbClr val="3F5118"/>
                </a:solidFill>
              </a:defRPr>
            </a:lvl3pPr>
            <a:lvl4pPr marL="0" indent="1371600" algn="ctr">
              <a:buSzTx/>
              <a:buFontTx/>
              <a:buNone/>
              <a:defRPr sz="1800">
                <a:solidFill>
                  <a:srgbClr val="3F5118"/>
                </a:solidFill>
              </a:defRPr>
            </a:lvl4pPr>
            <a:lvl5pPr marL="0" indent="1828800" algn="ctr">
              <a:buSzTx/>
              <a:buFontTx/>
              <a:buNone/>
              <a:defRPr sz="1800">
                <a:solidFill>
                  <a:srgbClr val="3F5118"/>
                </a:solidFill>
              </a:defRPr>
            </a:lvl5pPr>
          </a:lstStyle>
          <a:p>
            <a:r>
              <a:t>Textebene 1</a:t>
            </a:r>
          </a:p>
          <a:p>
            <a:pPr lvl="1"/>
            <a:r>
              <a:t>Textebene 2</a:t>
            </a:r>
          </a:p>
          <a:p>
            <a:pPr lvl="2"/>
            <a:r>
              <a:t>Textebene 3</a:t>
            </a:r>
          </a:p>
          <a:p>
            <a:pPr lvl="3"/>
            <a:r>
              <a:t>Textebene 4</a:t>
            </a:r>
          </a:p>
          <a:p>
            <a:pPr lvl="4"/>
            <a:r>
              <a:t>Textebene 5</a:t>
            </a:r>
          </a:p>
        </p:txBody>
      </p:sp>
      <p:sp>
        <p:nvSpPr>
          <p:cNvPr id="210"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Ein Bild">
    <p:spTree>
      <p:nvGrpSpPr>
        <p:cNvPr id="1" name=""/>
        <p:cNvGrpSpPr/>
        <p:nvPr/>
      </p:nvGrpSpPr>
      <p:grpSpPr>
        <a:xfrm>
          <a:off x="0" y="0"/>
          <a:ext cx="0" cy="0"/>
          <a:chOff x="0" y="0"/>
          <a:chExt cx="0" cy="0"/>
        </a:xfrm>
      </p:grpSpPr>
      <p:sp>
        <p:nvSpPr>
          <p:cNvPr id="217" name="Bildplatzhalter 56"/>
          <p:cNvSpPr>
            <a:spLocks noGrp="1"/>
          </p:cNvSpPr>
          <p:nvPr>
            <p:ph type="pic" idx="21"/>
          </p:nvPr>
        </p:nvSpPr>
        <p:spPr>
          <a:xfrm>
            <a:off x="1584584" y="848633"/>
            <a:ext cx="9048134" cy="5017062"/>
          </a:xfrm>
          <a:prstGeom prst="rect">
            <a:avLst/>
          </a:prstGeom>
          <a:ln w="9525">
            <a:solidFill>
              <a:srgbClr val="EEDAC6"/>
            </a:solidFill>
            <a:round/>
          </a:ln>
        </p:spPr>
        <p:txBody>
          <a:bodyPr lIns="91439" rIns="91439">
            <a:noAutofit/>
          </a:bodyPr>
          <a:lstStyle/>
          <a:p>
            <a:endParaRPr/>
          </a:p>
        </p:txBody>
      </p:sp>
      <p:sp>
        <p:nvSpPr>
          <p:cNvPr id="218"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x">
  <p:cSld name="Zwei Bilder">
    <p:bg>
      <p:bgPr>
        <a:solidFill>
          <a:srgbClr val="637F26"/>
        </a:solidFill>
        <a:effectLst/>
      </p:bgPr>
    </p:bg>
    <p:spTree>
      <p:nvGrpSpPr>
        <p:cNvPr id="1" name=""/>
        <p:cNvGrpSpPr/>
        <p:nvPr/>
      </p:nvGrpSpPr>
      <p:grpSpPr>
        <a:xfrm>
          <a:off x="0" y="0"/>
          <a:ext cx="0" cy="0"/>
          <a:chOff x="0" y="0"/>
          <a:chExt cx="0" cy="0"/>
        </a:xfrm>
      </p:grpSpPr>
      <p:grpSp>
        <p:nvGrpSpPr>
          <p:cNvPr id="326" name="Gruppieren 109"/>
          <p:cNvGrpSpPr/>
          <p:nvPr/>
        </p:nvGrpSpPr>
        <p:grpSpPr>
          <a:xfrm>
            <a:off x="-519117" y="-420310"/>
            <a:ext cx="13145157" cy="7764695"/>
            <a:chOff x="0" y="0"/>
            <a:chExt cx="13145156" cy="7764693"/>
          </a:xfrm>
        </p:grpSpPr>
        <p:sp>
          <p:nvSpPr>
            <p:cNvPr id="225"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26"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27"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28"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29"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0"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1"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2"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3"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4"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5"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6"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7"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8"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9"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0"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1"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2"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3"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4"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5"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6"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7"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8"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9"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0"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1"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2"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3"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4"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5"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6"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7"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8"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9"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0"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1"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2"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3"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4"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5"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6"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7"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8"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9"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0"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1"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2"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3"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4"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5"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6"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7"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8"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9"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0"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1"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2"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3"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4"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5"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6"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7"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8"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9"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0"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1"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2"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3"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4"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5"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6"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7"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8"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9"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0"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1"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2"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3"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4"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5"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6"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7"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8"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9"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0"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1"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2"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3"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4"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5"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6"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7"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8"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9"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0"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1"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2"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3"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4"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5"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327" name="Freihandform 8"/>
          <p:cNvSpPr/>
          <p:nvPr/>
        </p:nvSpPr>
        <p:spPr>
          <a:xfrm>
            <a:off x="763014" y="397363"/>
            <a:ext cx="8038349" cy="5520073"/>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328" name="Freihandform 9"/>
          <p:cNvSpPr/>
          <p:nvPr/>
        </p:nvSpPr>
        <p:spPr>
          <a:xfrm>
            <a:off x="819655" y="454907"/>
            <a:ext cx="7924802" cy="5404982"/>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329" name="Freihandform 10"/>
          <p:cNvSpPr/>
          <p:nvPr/>
        </p:nvSpPr>
        <p:spPr>
          <a:xfrm>
            <a:off x="877313" y="529105"/>
            <a:ext cx="7809487" cy="5256586"/>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ln>
            <a:solidFill>
              <a:srgbClr val="6A4520"/>
            </a:solidFill>
            <a:prstDash val="dash"/>
          </a:ln>
        </p:spPr>
        <p:txBody>
          <a:bodyPr lIns="45719" rIns="45719"/>
          <a:lstStyle/>
          <a:p>
            <a:endParaRPr/>
          </a:p>
        </p:txBody>
      </p:sp>
      <p:sp>
        <p:nvSpPr>
          <p:cNvPr id="330" name="Bildplatzhalter 26"/>
          <p:cNvSpPr>
            <a:spLocks noGrp="1"/>
          </p:cNvSpPr>
          <p:nvPr>
            <p:ph type="pic" idx="21"/>
          </p:nvPr>
        </p:nvSpPr>
        <p:spPr>
          <a:xfrm>
            <a:off x="977900" y="634999"/>
            <a:ext cx="7586963" cy="5052469"/>
          </a:xfrm>
          <a:prstGeom prst="rect">
            <a:avLst/>
          </a:prstGeom>
          <a:ln w="9525">
            <a:solidFill>
              <a:srgbClr val="EEDAC6"/>
            </a:solidFill>
            <a:round/>
          </a:ln>
        </p:spPr>
        <p:txBody>
          <a:bodyPr lIns="91439" rIns="91439">
            <a:noAutofit/>
          </a:bodyPr>
          <a:lstStyle/>
          <a:p>
            <a:endParaRPr/>
          </a:p>
        </p:txBody>
      </p:sp>
      <p:sp>
        <p:nvSpPr>
          <p:cNvPr id="331" name="Freihandform 5"/>
          <p:cNvSpPr/>
          <p:nvPr/>
        </p:nvSpPr>
        <p:spPr>
          <a:xfrm>
            <a:off x="7217851" y="3332249"/>
            <a:ext cx="4453772" cy="3081530"/>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6A4520"/>
          </a:solidFill>
          <a:ln w="12700">
            <a:miter lim="400000"/>
          </a:ln>
        </p:spPr>
        <p:txBody>
          <a:bodyPr lIns="45719" rIns="45719"/>
          <a:lstStyle/>
          <a:p>
            <a:endParaRPr/>
          </a:p>
        </p:txBody>
      </p:sp>
      <p:sp>
        <p:nvSpPr>
          <p:cNvPr id="332" name="Freihandform 5"/>
          <p:cNvSpPr/>
          <p:nvPr/>
        </p:nvSpPr>
        <p:spPr>
          <a:xfrm>
            <a:off x="7277544" y="3376599"/>
            <a:ext cx="4297919" cy="2948701"/>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FFFFFF"/>
          </a:solidFill>
          <a:ln w="12700">
            <a:miter lim="400000"/>
          </a:ln>
        </p:spPr>
        <p:txBody>
          <a:bodyPr lIns="45719" rIns="45719"/>
          <a:lstStyle/>
          <a:p>
            <a:endParaRPr/>
          </a:p>
        </p:txBody>
      </p:sp>
      <p:sp>
        <p:nvSpPr>
          <p:cNvPr id="333" name="Freihandform 5"/>
          <p:cNvSpPr/>
          <p:nvPr/>
        </p:nvSpPr>
        <p:spPr>
          <a:xfrm rot="10800000" flipH="1">
            <a:off x="7365905" y="3458285"/>
            <a:ext cx="4102480" cy="2811540"/>
          </a:xfrm>
          <a:custGeom>
            <a:avLst/>
            <a:gdLst/>
            <a:ahLst/>
            <a:cxnLst>
              <a:cxn ang="0">
                <a:pos x="wd2" y="hd2"/>
              </a:cxn>
              <a:cxn ang="5400000">
                <a:pos x="wd2" y="hd2"/>
              </a:cxn>
              <a:cxn ang="10800000">
                <a:pos x="wd2" y="hd2"/>
              </a:cxn>
              <a:cxn ang="16200000">
                <a:pos x="wd2" y="hd2"/>
              </a:cxn>
            </a:cxnLst>
            <a:rect l="0" t="0" r="r" b="b"/>
            <a:pathLst>
              <a:path w="20123" h="21213" extrusionOk="0">
                <a:moveTo>
                  <a:pt x="1236" y="4781"/>
                </a:moveTo>
                <a:cubicBezTo>
                  <a:pt x="-680" y="7790"/>
                  <a:pt x="-279" y="14995"/>
                  <a:pt x="1828" y="17731"/>
                </a:cubicBezTo>
                <a:cubicBezTo>
                  <a:pt x="3935" y="20467"/>
                  <a:pt x="7894" y="21366"/>
                  <a:pt x="10677" y="21192"/>
                </a:cubicBezTo>
                <a:cubicBezTo>
                  <a:pt x="13460" y="21018"/>
                  <a:pt x="17100" y="19161"/>
                  <a:pt x="18525" y="16681"/>
                </a:cubicBezTo>
                <a:cubicBezTo>
                  <a:pt x="19950" y="14201"/>
                  <a:pt x="20920" y="9875"/>
                  <a:pt x="19223" y="6315"/>
                </a:cubicBezTo>
                <a:cubicBezTo>
                  <a:pt x="17233" y="2625"/>
                  <a:pt x="13117" y="277"/>
                  <a:pt x="10118" y="22"/>
                </a:cubicBezTo>
                <a:cubicBezTo>
                  <a:pt x="7120" y="-234"/>
                  <a:pt x="3151" y="1771"/>
                  <a:pt x="1236" y="4781"/>
                </a:cubicBezTo>
                <a:close/>
              </a:path>
            </a:pathLst>
          </a:custGeom>
          <a:ln>
            <a:solidFill>
              <a:srgbClr val="6A4520"/>
            </a:solidFill>
            <a:prstDash val="dash"/>
          </a:ln>
        </p:spPr>
        <p:txBody>
          <a:bodyPr lIns="45719" rIns="45719"/>
          <a:lstStyle/>
          <a:p>
            <a:endParaRPr/>
          </a:p>
        </p:txBody>
      </p:sp>
      <p:sp>
        <p:nvSpPr>
          <p:cNvPr id="334" name="Bildplatzhalter 31"/>
          <p:cNvSpPr>
            <a:spLocks noGrp="1"/>
          </p:cNvSpPr>
          <p:nvPr>
            <p:ph type="pic" sz="quarter" idx="22"/>
          </p:nvPr>
        </p:nvSpPr>
        <p:spPr>
          <a:xfrm>
            <a:off x="7452731" y="3555897"/>
            <a:ext cx="3928820" cy="2629023"/>
          </a:xfrm>
          <a:prstGeom prst="rect">
            <a:avLst/>
          </a:prstGeom>
          <a:ln w="9525">
            <a:solidFill>
              <a:srgbClr val="EEDAC6"/>
            </a:solidFill>
            <a:round/>
          </a:ln>
        </p:spPr>
        <p:txBody>
          <a:bodyPr lIns="91439" rIns="91439">
            <a:noAutofit/>
          </a:bodyPr>
          <a:lstStyle/>
          <a:p>
            <a:endParaRPr/>
          </a:p>
        </p:txBody>
      </p:sp>
      <p:sp>
        <p:nvSpPr>
          <p:cNvPr id="335"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x">
  <p:cSld name="Drei Bilder">
    <p:bg>
      <p:bgPr>
        <a:solidFill>
          <a:srgbClr val="637F26"/>
        </a:solidFill>
        <a:effectLst/>
      </p:bgPr>
    </p:bg>
    <p:spTree>
      <p:nvGrpSpPr>
        <p:cNvPr id="1" name=""/>
        <p:cNvGrpSpPr/>
        <p:nvPr/>
      </p:nvGrpSpPr>
      <p:grpSpPr>
        <a:xfrm>
          <a:off x="0" y="0"/>
          <a:ext cx="0" cy="0"/>
          <a:chOff x="0" y="0"/>
          <a:chExt cx="0" cy="0"/>
        </a:xfrm>
      </p:grpSpPr>
      <p:grpSp>
        <p:nvGrpSpPr>
          <p:cNvPr id="443" name="Gruppieren 109"/>
          <p:cNvGrpSpPr/>
          <p:nvPr/>
        </p:nvGrpSpPr>
        <p:grpSpPr>
          <a:xfrm>
            <a:off x="-519117" y="-420310"/>
            <a:ext cx="13145157" cy="7764695"/>
            <a:chOff x="0" y="0"/>
            <a:chExt cx="13145156" cy="7764693"/>
          </a:xfrm>
        </p:grpSpPr>
        <p:sp>
          <p:nvSpPr>
            <p:cNvPr id="342"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3"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4"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5"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6"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7"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8"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9"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0"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1"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2"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3"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4"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5"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6"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7"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8"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9"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0"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1"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2"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3"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4"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5"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6"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7"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8"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9"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0"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1"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2"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3"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4"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5"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6"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7"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8"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9"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0"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1"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2"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3"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4"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5"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6"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7"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8"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9"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0"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1"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2"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3"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4"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5"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6"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7"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8"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9"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0"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1"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2"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3"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4"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5"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6"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7"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8"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9"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0"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1"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2"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3"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4"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5"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6"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7"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8"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9"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0"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1"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2"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3"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4"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5"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6"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7"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8"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9"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0"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1"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2"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3"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4"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5"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6"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7"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8"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9"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40"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41"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42"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444" name="Freihandform 5"/>
          <p:cNvSpPr/>
          <p:nvPr/>
        </p:nvSpPr>
        <p:spPr>
          <a:xfrm rot="5142891" flipH="1" flipV="1">
            <a:off x="247855" y="1721439"/>
            <a:ext cx="4930054" cy="3407576"/>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6A4520"/>
          </a:solidFill>
          <a:ln w="12700">
            <a:miter lim="400000"/>
          </a:ln>
        </p:spPr>
        <p:txBody>
          <a:bodyPr lIns="45719" rIns="45719"/>
          <a:lstStyle/>
          <a:p>
            <a:endParaRPr/>
          </a:p>
        </p:txBody>
      </p:sp>
      <p:sp>
        <p:nvSpPr>
          <p:cNvPr id="445" name="Freihandform 5"/>
          <p:cNvSpPr/>
          <p:nvPr/>
        </p:nvSpPr>
        <p:spPr>
          <a:xfrm rot="5239425" flipH="1" flipV="1">
            <a:off x="357321" y="1796424"/>
            <a:ext cx="4728460" cy="3244083"/>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FFFFFF"/>
          </a:solidFill>
          <a:ln w="12700">
            <a:miter lim="400000"/>
          </a:ln>
        </p:spPr>
        <p:txBody>
          <a:bodyPr lIns="45719" rIns="45719"/>
          <a:lstStyle/>
          <a:p>
            <a:endParaRPr/>
          </a:p>
        </p:txBody>
      </p:sp>
      <p:sp>
        <p:nvSpPr>
          <p:cNvPr id="446" name="Freihandform 5"/>
          <p:cNvSpPr/>
          <p:nvPr/>
        </p:nvSpPr>
        <p:spPr>
          <a:xfrm rot="16039426" flipV="1">
            <a:off x="479714" y="1881485"/>
            <a:ext cx="4513444" cy="3093182"/>
          </a:xfrm>
          <a:custGeom>
            <a:avLst/>
            <a:gdLst/>
            <a:ahLst/>
            <a:cxnLst>
              <a:cxn ang="0">
                <a:pos x="wd2" y="hd2"/>
              </a:cxn>
              <a:cxn ang="5400000">
                <a:pos x="wd2" y="hd2"/>
              </a:cxn>
              <a:cxn ang="10800000">
                <a:pos x="wd2" y="hd2"/>
              </a:cxn>
              <a:cxn ang="16200000">
                <a:pos x="wd2" y="hd2"/>
              </a:cxn>
            </a:cxnLst>
            <a:rect l="0" t="0" r="r" b="b"/>
            <a:pathLst>
              <a:path w="20123" h="21213" extrusionOk="0">
                <a:moveTo>
                  <a:pt x="1236" y="4781"/>
                </a:moveTo>
                <a:cubicBezTo>
                  <a:pt x="-680" y="7790"/>
                  <a:pt x="-279" y="14995"/>
                  <a:pt x="1828" y="17731"/>
                </a:cubicBezTo>
                <a:cubicBezTo>
                  <a:pt x="3935" y="20467"/>
                  <a:pt x="7894" y="21366"/>
                  <a:pt x="10677" y="21192"/>
                </a:cubicBezTo>
                <a:cubicBezTo>
                  <a:pt x="13460" y="21018"/>
                  <a:pt x="17100" y="19161"/>
                  <a:pt x="18525" y="16681"/>
                </a:cubicBezTo>
                <a:cubicBezTo>
                  <a:pt x="19950" y="14201"/>
                  <a:pt x="20920" y="9875"/>
                  <a:pt x="19223" y="6315"/>
                </a:cubicBezTo>
                <a:cubicBezTo>
                  <a:pt x="17233" y="2625"/>
                  <a:pt x="13117" y="277"/>
                  <a:pt x="10118" y="22"/>
                </a:cubicBezTo>
                <a:cubicBezTo>
                  <a:pt x="7120" y="-234"/>
                  <a:pt x="3151" y="1771"/>
                  <a:pt x="1236" y="4781"/>
                </a:cubicBezTo>
                <a:close/>
              </a:path>
            </a:pathLst>
          </a:custGeom>
          <a:ln>
            <a:solidFill>
              <a:srgbClr val="6A4520"/>
            </a:solidFill>
            <a:prstDash val="dash"/>
          </a:ln>
        </p:spPr>
        <p:txBody>
          <a:bodyPr lIns="45719" rIns="45719"/>
          <a:lstStyle/>
          <a:p>
            <a:endParaRPr/>
          </a:p>
        </p:txBody>
      </p:sp>
      <p:sp>
        <p:nvSpPr>
          <p:cNvPr id="447" name="Freihandform 5"/>
          <p:cNvSpPr/>
          <p:nvPr/>
        </p:nvSpPr>
        <p:spPr>
          <a:xfrm rot="5245851" flipH="1">
            <a:off x="6987778" y="1660258"/>
            <a:ext cx="4876880" cy="3409884"/>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6A4520"/>
          </a:solidFill>
          <a:ln w="12700">
            <a:miter lim="400000"/>
          </a:ln>
        </p:spPr>
        <p:txBody>
          <a:bodyPr lIns="45719" rIns="45719"/>
          <a:lstStyle/>
          <a:p>
            <a:endParaRPr/>
          </a:p>
        </p:txBody>
      </p:sp>
      <p:sp>
        <p:nvSpPr>
          <p:cNvPr id="448" name="Freihandform 5"/>
          <p:cNvSpPr/>
          <p:nvPr/>
        </p:nvSpPr>
        <p:spPr>
          <a:xfrm rot="5400000" flipH="1">
            <a:off x="7080985" y="1725951"/>
            <a:ext cx="4725772" cy="3242238"/>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FFFFFF"/>
          </a:solidFill>
          <a:ln w="12700">
            <a:miter lim="400000"/>
          </a:ln>
        </p:spPr>
        <p:txBody>
          <a:bodyPr lIns="45719" rIns="45719"/>
          <a:lstStyle/>
          <a:p>
            <a:endParaRPr/>
          </a:p>
        </p:txBody>
      </p:sp>
      <p:sp>
        <p:nvSpPr>
          <p:cNvPr id="449" name="Freihandform 5"/>
          <p:cNvSpPr/>
          <p:nvPr/>
        </p:nvSpPr>
        <p:spPr>
          <a:xfrm rot="16199998">
            <a:off x="7174021" y="1791465"/>
            <a:ext cx="4510878" cy="3091423"/>
          </a:xfrm>
          <a:custGeom>
            <a:avLst/>
            <a:gdLst/>
            <a:ahLst/>
            <a:cxnLst>
              <a:cxn ang="0">
                <a:pos x="wd2" y="hd2"/>
              </a:cxn>
              <a:cxn ang="5400000">
                <a:pos x="wd2" y="hd2"/>
              </a:cxn>
              <a:cxn ang="10800000">
                <a:pos x="wd2" y="hd2"/>
              </a:cxn>
              <a:cxn ang="16200000">
                <a:pos x="wd2" y="hd2"/>
              </a:cxn>
            </a:cxnLst>
            <a:rect l="0" t="0" r="r" b="b"/>
            <a:pathLst>
              <a:path w="20123" h="21213" extrusionOk="0">
                <a:moveTo>
                  <a:pt x="1236" y="4781"/>
                </a:moveTo>
                <a:cubicBezTo>
                  <a:pt x="-680" y="7790"/>
                  <a:pt x="-279" y="14995"/>
                  <a:pt x="1828" y="17731"/>
                </a:cubicBezTo>
                <a:cubicBezTo>
                  <a:pt x="3935" y="20467"/>
                  <a:pt x="7894" y="21366"/>
                  <a:pt x="10677" y="21192"/>
                </a:cubicBezTo>
                <a:cubicBezTo>
                  <a:pt x="13460" y="21018"/>
                  <a:pt x="17100" y="19161"/>
                  <a:pt x="18525" y="16681"/>
                </a:cubicBezTo>
                <a:cubicBezTo>
                  <a:pt x="19950" y="14201"/>
                  <a:pt x="20920" y="9875"/>
                  <a:pt x="19223" y="6315"/>
                </a:cubicBezTo>
                <a:cubicBezTo>
                  <a:pt x="17233" y="2625"/>
                  <a:pt x="13117" y="277"/>
                  <a:pt x="10118" y="22"/>
                </a:cubicBezTo>
                <a:cubicBezTo>
                  <a:pt x="7120" y="-234"/>
                  <a:pt x="3151" y="1771"/>
                  <a:pt x="1236" y="4781"/>
                </a:cubicBezTo>
                <a:close/>
              </a:path>
            </a:pathLst>
          </a:custGeom>
          <a:ln>
            <a:solidFill>
              <a:srgbClr val="6A4520"/>
            </a:solidFill>
            <a:prstDash val="dash"/>
          </a:ln>
        </p:spPr>
        <p:txBody>
          <a:bodyPr lIns="45719" rIns="45719"/>
          <a:lstStyle/>
          <a:p>
            <a:endParaRPr/>
          </a:p>
        </p:txBody>
      </p:sp>
      <p:sp>
        <p:nvSpPr>
          <p:cNvPr id="450" name="Freihandform 5"/>
          <p:cNvSpPr/>
          <p:nvPr/>
        </p:nvSpPr>
        <p:spPr>
          <a:xfrm rot="5400000" flipH="1" flipV="1">
            <a:off x="3411621" y="1401023"/>
            <a:ext cx="5366135" cy="3698990"/>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solidFill>
            <a:srgbClr val="6A4520"/>
          </a:solidFill>
          <a:ln w="12700">
            <a:miter lim="400000"/>
          </a:ln>
        </p:spPr>
        <p:txBody>
          <a:bodyPr lIns="45719" rIns="45719"/>
          <a:lstStyle/>
          <a:p>
            <a:endParaRPr/>
          </a:p>
        </p:txBody>
      </p:sp>
      <p:sp>
        <p:nvSpPr>
          <p:cNvPr id="451" name="Freihandform 5"/>
          <p:cNvSpPr/>
          <p:nvPr/>
        </p:nvSpPr>
        <p:spPr>
          <a:xfrm rot="5400000" flipH="1" flipV="1">
            <a:off x="3499128" y="1460910"/>
            <a:ext cx="5191107" cy="3578342"/>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solidFill>
            <a:srgbClr val="FFFFFF"/>
          </a:solidFill>
          <a:ln w="12700">
            <a:miter lim="400000"/>
          </a:ln>
        </p:spPr>
        <p:txBody>
          <a:bodyPr lIns="45719" rIns="45719"/>
          <a:lstStyle/>
          <a:p>
            <a:endParaRPr/>
          </a:p>
        </p:txBody>
      </p:sp>
      <p:sp>
        <p:nvSpPr>
          <p:cNvPr id="452" name="Freihandform 5"/>
          <p:cNvSpPr/>
          <p:nvPr/>
        </p:nvSpPr>
        <p:spPr>
          <a:xfrm rot="5400000" flipH="1" flipV="1">
            <a:off x="3599749" y="1546916"/>
            <a:ext cx="4949762" cy="3385861"/>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ln>
            <a:solidFill>
              <a:srgbClr val="6A4520"/>
            </a:solidFill>
            <a:prstDash val="dash"/>
          </a:ln>
        </p:spPr>
        <p:txBody>
          <a:bodyPr lIns="45719" rIns="45719"/>
          <a:lstStyle/>
          <a:p>
            <a:endParaRPr/>
          </a:p>
        </p:txBody>
      </p:sp>
      <p:sp>
        <p:nvSpPr>
          <p:cNvPr id="453" name="Bildplatzhalter 23"/>
          <p:cNvSpPr>
            <a:spLocks noGrp="1"/>
          </p:cNvSpPr>
          <p:nvPr>
            <p:ph type="pic" sz="quarter" idx="21"/>
          </p:nvPr>
        </p:nvSpPr>
        <p:spPr>
          <a:xfrm>
            <a:off x="1295401" y="1267339"/>
            <a:ext cx="2899857" cy="4319921"/>
          </a:xfrm>
          <a:prstGeom prst="rect">
            <a:avLst/>
          </a:prstGeom>
          <a:ln>
            <a:solidFill>
              <a:srgbClr val="EEDAC6"/>
            </a:solidFill>
            <a:round/>
          </a:ln>
        </p:spPr>
        <p:txBody>
          <a:bodyPr lIns="91439" rIns="91439">
            <a:noAutofit/>
          </a:bodyPr>
          <a:lstStyle/>
          <a:p>
            <a:endParaRPr/>
          </a:p>
        </p:txBody>
      </p:sp>
      <p:sp>
        <p:nvSpPr>
          <p:cNvPr id="454" name="Bildplatzhalter 23"/>
          <p:cNvSpPr>
            <a:spLocks noGrp="1"/>
          </p:cNvSpPr>
          <p:nvPr>
            <p:ph type="pic" sz="quarter" idx="22"/>
          </p:nvPr>
        </p:nvSpPr>
        <p:spPr>
          <a:xfrm>
            <a:off x="4512088" y="872538"/>
            <a:ext cx="3147671" cy="4689803"/>
          </a:xfrm>
          <a:prstGeom prst="rect">
            <a:avLst/>
          </a:prstGeom>
          <a:ln>
            <a:solidFill>
              <a:srgbClr val="EEDAC6"/>
            </a:solidFill>
            <a:round/>
          </a:ln>
        </p:spPr>
        <p:txBody>
          <a:bodyPr lIns="91439" rIns="91439">
            <a:noAutofit/>
          </a:bodyPr>
          <a:lstStyle/>
          <a:p>
            <a:endParaRPr/>
          </a:p>
        </p:txBody>
      </p:sp>
      <p:sp>
        <p:nvSpPr>
          <p:cNvPr id="455" name="Bildplatzhalter 23"/>
          <p:cNvSpPr>
            <a:spLocks noGrp="1"/>
          </p:cNvSpPr>
          <p:nvPr>
            <p:ph type="pic" sz="quarter" idx="23"/>
          </p:nvPr>
        </p:nvSpPr>
        <p:spPr>
          <a:xfrm>
            <a:off x="7989807" y="1177218"/>
            <a:ext cx="2890737" cy="4319930"/>
          </a:xfrm>
          <a:prstGeom prst="rect">
            <a:avLst/>
          </a:prstGeom>
          <a:ln>
            <a:solidFill>
              <a:srgbClr val="EEDAC6"/>
            </a:solidFill>
            <a:round/>
          </a:ln>
        </p:spPr>
        <p:txBody>
          <a:bodyPr lIns="91439" rIns="91439">
            <a:noAutofit/>
          </a:bodyPr>
          <a:lstStyle/>
          <a:p>
            <a:endParaRPr/>
          </a:p>
        </p:txBody>
      </p:sp>
      <p:sp>
        <p:nvSpPr>
          <p:cNvPr id="456"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tx">
  <p:cSld name="Drei Bilder mit Beschriftungen">
    <p:spTree>
      <p:nvGrpSpPr>
        <p:cNvPr id="1" name=""/>
        <p:cNvGrpSpPr/>
        <p:nvPr/>
      </p:nvGrpSpPr>
      <p:grpSpPr>
        <a:xfrm>
          <a:off x="0" y="0"/>
          <a:ext cx="0" cy="0"/>
          <a:chOff x="0" y="0"/>
          <a:chExt cx="0" cy="0"/>
        </a:xfrm>
      </p:grpSpPr>
      <p:grpSp>
        <p:nvGrpSpPr>
          <p:cNvPr id="564" name="Gruppieren 109"/>
          <p:cNvGrpSpPr/>
          <p:nvPr/>
        </p:nvGrpSpPr>
        <p:grpSpPr>
          <a:xfrm>
            <a:off x="-519117" y="-420310"/>
            <a:ext cx="13145157" cy="7764695"/>
            <a:chOff x="0" y="0"/>
            <a:chExt cx="13145156" cy="7764693"/>
          </a:xfrm>
        </p:grpSpPr>
        <p:sp>
          <p:nvSpPr>
            <p:cNvPr id="463"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4"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5"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6"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7"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8"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9"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0"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1"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2"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3"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4"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5"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6"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7"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8"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9"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0"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1"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2"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3"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4"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5"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6"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7"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8"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9"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0"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1"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2"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3"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4"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5"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6"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7"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8"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9"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0"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1"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2"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3"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4"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5"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6"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7"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8"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9"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0"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1"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2"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3"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4"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5"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6"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7"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8"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9"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0"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1"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2"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3"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4"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5"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6"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7"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8"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9"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0"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1"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2"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3"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4"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5"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6"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7"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8"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9"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0"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1"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2"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3"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4"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5"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6"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7"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8"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9"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0"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1"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2"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3"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4"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5"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6"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7"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8"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9"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60"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61"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62"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63"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565" name="Freihandform 23"/>
          <p:cNvSpPr/>
          <p:nvPr/>
        </p:nvSpPr>
        <p:spPr>
          <a:xfrm rot="10800000">
            <a:off x="822885" y="1630362"/>
            <a:ext cx="5672773" cy="3901603"/>
          </a:xfrm>
          <a:custGeom>
            <a:avLst/>
            <a:gdLst/>
            <a:ahLst/>
            <a:cxnLst>
              <a:cxn ang="0">
                <a:pos x="wd2" y="hd2"/>
              </a:cxn>
              <a:cxn ang="5400000">
                <a:pos x="wd2" y="hd2"/>
              </a:cxn>
              <a:cxn ang="10800000">
                <a:pos x="wd2" y="hd2"/>
              </a:cxn>
              <a:cxn ang="16200000">
                <a:pos x="wd2" y="hd2"/>
              </a:cxn>
            </a:cxnLst>
            <a:rect l="0" t="0" r="r" b="b"/>
            <a:pathLst>
              <a:path w="21138" h="20848" extrusionOk="0">
                <a:moveTo>
                  <a:pt x="15166" y="583"/>
                </a:moveTo>
                <a:cubicBezTo>
                  <a:pt x="14834" y="-134"/>
                  <a:pt x="14183" y="170"/>
                  <a:pt x="13930" y="641"/>
                </a:cubicBezTo>
                <a:cubicBezTo>
                  <a:pt x="13710" y="-147"/>
                  <a:pt x="13008" y="-63"/>
                  <a:pt x="12898" y="745"/>
                </a:cubicBezTo>
                <a:cubicBezTo>
                  <a:pt x="12763" y="193"/>
                  <a:pt x="12315" y="-124"/>
                  <a:pt x="12141" y="570"/>
                </a:cubicBezTo>
                <a:cubicBezTo>
                  <a:pt x="11630" y="-337"/>
                  <a:pt x="11298" y="710"/>
                  <a:pt x="11298" y="710"/>
                </a:cubicBezTo>
                <a:cubicBezTo>
                  <a:pt x="11017" y="170"/>
                  <a:pt x="10731" y="53"/>
                  <a:pt x="10509" y="593"/>
                </a:cubicBezTo>
                <a:cubicBezTo>
                  <a:pt x="10218" y="53"/>
                  <a:pt x="9660" y="-28"/>
                  <a:pt x="9535" y="570"/>
                </a:cubicBezTo>
                <a:cubicBezTo>
                  <a:pt x="9203" y="5"/>
                  <a:pt x="8668" y="358"/>
                  <a:pt x="8605" y="816"/>
                </a:cubicBezTo>
                <a:cubicBezTo>
                  <a:pt x="8478" y="251"/>
                  <a:pt x="8028" y="-63"/>
                  <a:pt x="7856" y="641"/>
                </a:cubicBezTo>
                <a:cubicBezTo>
                  <a:pt x="7343" y="-276"/>
                  <a:pt x="7013" y="770"/>
                  <a:pt x="7013" y="770"/>
                </a:cubicBezTo>
                <a:cubicBezTo>
                  <a:pt x="6721" y="241"/>
                  <a:pt x="6430" y="124"/>
                  <a:pt x="6218" y="652"/>
                </a:cubicBezTo>
                <a:cubicBezTo>
                  <a:pt x="5981" y="-347"/>
                  <a:pt x="4990" y="-63"/>
                  <a:pt x="4783" y="604"/>
                </a:cubicBezTo>
                <a:cubicBezTo>
                  <a:pt x="4774" y="604"/>
                  <a:pt x="4766" y="604"/>
                  <a:pt x="4760" y="616"/>
                </a:cubicBezTo>
                <a:cubicBezTo>
                  <a:pt x="4254" y="-251"/>
                  <a:pt x="3954" y="454"/>
                  <a:pt x="3954" y="454"/>
                </a:cubicBezTo>
                <a:cubicBezTo>
                  <a:pt x="3662" y="-76"/>
                  <a:pt x="3358" y="124"/>
                  <a:pt x="3138" y="652"/>
                </a:cubicBezTo>
                <a:cubicBezTo>
                  <a:pt x="2846" y="124"/>
                  <a:pt x="2293" y="41"/>
                  <a:pt x="2159" y="627"/>
                </a:cubicBezTo>
                <a:lnTo>
                  <a:pt x="2159" y="641"/>
                </a:lnTo>
                <a:cubicBezTo>
                  <a:pt x="2130" y="722"/>
                  <a:pt x="2111" y="816"/>
                  <a:pt x="2111" y="935"/>
                </a:cubicBezTo>
                <a:cubicBezTo>
                  <a:pt x="2111" y="464"/>
                  <a:pt x="1420" y="381"/>
                  <a:pt x="1396" y="1229"/>
                </a:cubicBezTo>
                <a:cubicBezTo>
                  <a:pt x="836" y="1062"/>
                  <a:pt x="403" y="2003"/>
                  <a:pt x="889" y="2636"/>
                </a:cubicBezTo>
                <a:cubicBezTo>
                  <a:pt x="487" y="2461"/>
                  <a:pt x="-9" y="3201"/>
                  <a:pt x="570" y="4423"/>
                </a:cubicBezTo>
                <a:cubicBezTo>
                  <a:pt x="331" y="4573"/>
                  <a:pt x="255" y="5161"/>
                  <a:pt x="466" y="5407"/>
                </a:cubicBezTo>
                <a:cubicBezTo>
                  <a:pt x="151" y="5632"/>
                  <a:pt x="50" y="6514"/>
                  <a:pt x="394" y="6995"/>
                </a:cubicBezTo>
                <a:cubicBezTo>
                  <a:pt x="1" y="6983"/>
                  <a:pt x="-210" y="8123"/>
                  <a:pt x="308" y="8380"/>
                </a:cubicBezTo>
                <a:cubicBezTo>
                  <a:pt x="-77" y="8897"/>
                  <a:pt x="-100" y="10002"/>
                  <a:pt x="350" y="10423"/>
                </a:cubicBezTo>
                <a:cubicBezTo>
                  <a:pt x="-132" y="10798"/>
                  <a:pt x="-35" y="11893"/>
                  <a:pt x="453" y="12080"/>
                </a:cubicBezTo>
                <a:cubicBezTo>
                  <a:pt x="115" y="12303"/>
                  <a:pt x="-117" y="13114"/>
                  <a:pt x="308" y="13396"/>
                </a:cubicBezTo>
                <a:cubicBezTo>
                  <a:pt x="-242" y="14242"/>
                  <a:pt x="388" y="14792"/>
                  <a:pt x="388" y="14792"/>
                </a:cubicBezTo>
                <a:cubicBezTo>
                  <a:pt x="65" y="15264"/>
                  <a:pt x="143" y="15708"/>
                  <a:pt x="466" y="16062"/>
                </a:cubicBezTo>
                <a:cubicBezTo>
                  <a:pt x="119" y="16579"/>
                  <a:pt x="215" y="17471"/>
                  <a:pt x="671" y="17576"/>
                </a:cubicBezTo>
                <a:cubicBezTo>
                  <a:pt x="411" y="18199"/>
                  <a:pt x="489" y="18680"/>
                  <a:pt x="828" y="18680"/>
                </a:cubicBezTo>
                <a:cubicBezTo>
                  <a:pt x="726" y="19185"/>
                  <a:pt x="828" y="19621"/>
                  <a:pt x="1191" y="19504"/>
                </a:cubicBezTo>
                <a:cubicBezTo>
                  <a:pt x="1111" y="19831"/>
                  <a:pt x="1498" y="20206"/>
                  <a:pt x="1861" y="19985"/>
                </a:cubicBezTo>
                <a:cubicBezTo>
                  <a:pt x="1781" y="20442"/>
                  <a:pt x="2145" y="20842"/>
                  <a:pt x="2489" y="20467"/>
                </a:cubicBezTo>
                <a:cubicBezTo>
                  <a:pt x="2688" y="20853"/>
                  <a:pt x="3081" y="21017"/>
                  <a:pt x="3216" y="20302"/>
                </a:cubicBezTo>
                <a:cubicBezTo>
                  <a:pt x="3381" y="21030"/>
                  <a:pt x="3986" y="20794"/>
                  <a:pt x="4043" y="20336"/>
                </a:cubicBezTo>
                <a:cubicBezTo>
                  <a:pt x="4161" y="20794"/>
                  <a:pt x="4664" y="20782"/>
                  <a:pt x="4965" y="20336"/>
                </a:cubicBezTo>
                <a:cubicBezTo>
                  <a:pt x="5034" y="20511"/>
                  <a:pt x="5168" y="20630"/>
                  <a:pt x="5320" y="20607"/>
                </a:cubicBezTo>
                <a:cubicBezTo>
                  <a:pt x="5415" y="20617"/>
                  <a:pt x="5516" y="20594"/>
                  <a:pt x="5611" y="20536"/>
                </a:cubicBezTo>
                <a:cubicBezTo>
                  <a:pt x="5823" y="20865"/>
                  <a:pt x="6170" y="20969"/>
                  <a:pt x="6296" y="20302"/>
                </a:cubicBezTo>
                <a:cubicBezTo>
                  <a:pt x="6461" y="21030"/>
                  <a:pt x="7068" y="20794"/>
                  <a:pt x="7114" y="20336"/>
                </a:cubicBezTo>
                <a:cubicBezTo>
                  <a:pt x="7248" y="20842"/>
                  <a:pt x="7840" y="20771"/>
                  <a:pt x="8131" y="20196"/>
                </a:cubicBezTo>
                <a:cubicBezTo>
                  <a:pt x="8123" y="20853"/>
                  <a:pt x="8816" y="21195"/>
                  <a:pt x="8975" y="20336"/>
                </a:cubicBezTo>
                <a:cubicBezTo>
                  <a:pt x="9304" y="21053"/>
                  <a:pt x="9951" y="20746"/>
                  <a:pt x="10203" y="20279"/>
                </a:cubicBezTo>
                <a:cubicBezTo>
                  <a:pt x="10433" y="21076"/>
                  <a:pt x="11133" y="20982"/>
                  <a:pt x="11243" y="20173"/>
                </a:cubicBezTo>
                <a:cubicBezTo>
                  <a:pt x="11376" y="20736"/>
                  <a:pt x="11826" y="21040"/>
                  <a:pt x="11998" y="20348"/>
                </a:cubicBezTo>
                <a:cubicBezTo>
                  <a:pt x="12505" y="21253"/>
                  <a:pt x="12835" y="20206"/>
                  <a:pt x="12835" y="20206"/>
                </a:cubicBezTo>
                <a:cubicBezTo>
                  <a:pt x="13126" y="20746"/>
                  <a:pt x="13410" y="20865"/>
                  <a:pt x="13630" y="20323"/>
                </a:cubicBezTo>
                <a:cubicBezTo>
                  <a:pt x="13921" y="20865"/>
                  <a:pt x="14475" y="20949"/>
                  <a:pt x="14608" y="20348"/>
                </a:cubicBezTo>
                <a:cubicBezTo>
                  <a:pt x="14938" y="20924"/>
                  <a:pt x="15467" y="20571"/>
                  <a:pt x="15528" y="20115"/>
                </a:cubicBezTo>
                <a:cubicBezTo>
                  <a:pt x="15663" y="20665"/>
                  <a:pt x="16111" y="20982"/>
                  <a:pt x="16285" y="20279"/>
                </a:cubicBezTo>
                <a:cubicBezTo>
                  <a:pt x="16796" y="21195"/>
                  <a:pt x="17128" y="20148"/>
                  <a:pt x="17128" y="20148"/>
                </a:cubicBezTo>
                <a:cubicBezTo>
                  <a:pt x="17420" y="20678"/>
                  <a:pt x="17703" y="20805"/>
                  <a:pt x="17923" y="20265"/>
                </a:cubicBezTo>
                <a:cubicBezTo>
                  <a:pt x="18067" y="20525"/>
                  <a:pt x="18278" y="20688"/>
                  <a:pt x="18475" y="20701"/>
                </a:cubicBezTo>
                <a:cubicBezTo>
                  <a:pt x="18728" y="20736"/>
                  <a:pt x="19020" y="20525"/>
                  <a:pt x="19003" y="20090"/>
                </a:cubicBezTo>
                <a:cubicBezTo>
                  <a:pt x="19003" y="20548"/>
                  <a:pt x="19694" y="20642"/>
                  <a:pt x="19720" y="19783"/>
                </a:cubicBezTo>
                <a:cubicBezTo>
                  <a:pt x="20286" y="20044"/>
                  <a:pt x="20722" y="19279"/>
                  <a:pt x="20312" y="18468"/>
                </a:cubicBezTo>
                <a:cubicBezTo>
                  <a:pt x="20713" y="18645"/>
                  <a:pt x="21153" y="17799"/>
                  <a:pt x="20650" y="16977"/>
                </a:cubicBezTo>
                <a:cubicBezTo>
                  <a:pt x="20878" y="16835"/>
                  <a:pt x="21013" y="15956"/>
                  <a:pt x="20800" y="15708"/>
                </a:cubicBezTo>
                <a:cubicBezTo>
                  <a:pt x="21115" y="15487"/>
                  <a:pt x="21066" y="14498"/>
                  <a:pt x="20722" y="14029"/>
                </a:cubicBezTo>
                <a:cubicBezTo>
                  <a:pt x="21115" y="14040"/>
                  <a:pt x="21326" y="12889"/>
                  <a:pt x="20808" y="12633"/>
                </a:cubicBezTo>
                <a:cubicBezTo>
                  <a:pt x="21240" y="12093"/>
                  <a:pt x="21271" y="10986"/>
                  <a:pt x="20766" y="10590"/>
                </a:cubicBezTo>
                <a:cubicBezTo>
                  <a:pt x="21248" y="10225"/>
                  <a:pt x="21202" y="9049"/>
                  <a:pt x="20705" y="8861"/>
                </a:cubicBezTo>
                <a:cubicBezTo>
                  <a:pt x="21043" y="8649"/>
                  <a:pt x="21233" y="7911"/>
                  <a:pt x="20808" y="7617"/>
                </a:cubicBezTo>
                <a:cubicBezTo>
                  <a:pt x="21358" y="6770"/>
                  <a:pt x="20728" y="6230"/>
                  <a:pt x="20728" y="6230"/>
                </a:cubicBezTo>
                <a:cubicBezTo>
                  <a:pt x="21051" y="5749"/>
                  <a:pt x="20971" y="5315"/>
                  <a:pt x="20650" y="4950"/>
                </a:cubicBezTo>
                <a:cubicBezTo>
                  <a:pt x="20997" y="4433"/>
                  <a:pt x="20901" y="3551"/>
                  <a:pt x="20445" y="3435"/>
                </a:cubicBezTo>
                <a:cubicBezTo>
                  <a:pt x="20705" y="2813"/>
                  <a:pt x="20627" y="2332"/>
                  <a:pt x="20286" y="2332"/>
                </a:cubicBezTo>
                <a:cubicBezTo>
                  <a:pt x="20396" y="1827"/>
                  <a:pt x="20286" y="1392"/>
                  <a:pt x="19933" y="1508"/>
                </a:cubicBezTo>
                <a:cubicBezTo>
                  <a:pt x="20005" y="1181"/>
                  <a:pt x="19627" y="829"/>
                  <a:pt x="19272" y="1027"/>
                </a:cubicBezTo>
                <a:cubicBezTo>
                  <a:pt x="19272" y="1016"/>
                  <a:pt x="19263" y="1016"/>
                  <a:pt x="19263" y="1016"/>
                </a:cubicBezTo>
                <a:cubicBezTo>
                  <a:pt x="19318" y="558"/>
                  <a:pt x="18957" y="183"/>
                  <a:pt x="18616" y="558"/>
                </a:cubicBezTo>
                <a:cubicBezTo>
                  <a:pt x="18445" y="101"/>
                  <a:pt x="17986" y="-159"/>
                  <a:pt x="17845" y="616"/>
                </a:cubicBezTo>
                <a:cubicBezTo>
                  <a:pt x="17680" y="-111"/>
                  <a:pt x="17073" y="124"/>
                  <a:pt x="17018" y="593"/>
                </a:cubicBezTo>
                <a:cubicBezTo>
                  <a:pt x="16885" y="76"/>
                  <a:pt x="16293" y="145"/>
                  <a:pt x="16010" y="722"/>
                </a:cubicBezTo>
                <a:cubicBezTo>
                  <a:pt x="16016" y="64"/>
                  <a:pt x="15323" y="-276"/>
                  <a:pt x="15166" y="583"/>
                </a:cubicBezTo>
                <a:close/>
              </a:path>
            </a:pathLst>
          </a:custGeom>
          <a:solidFill>
            <a:srgbClr val="6A4520"/>
          </a:solidFill>
          <a:ln w="12700">
            <a:miter lim="400000"/>
          </a:ln>
        </p:spPr>
        <p:txBody>
          <a:bodyPr lIns="45719" rIns="45719"/>
          <a:lstStyle/>
          <a:p>
            <a:endParaRPr/>
          </a:p>
        </p:txBody>
      </p:sp>
      <p:sp>
        <p:nvSpPr>
          <p:cNvPr id="566" name="Freihandform 9"/>
          <p:cNvSpPr/>
          <p:nvPr/>
        </p:nvSpPr>
        <p:spPr>
          <a:xfrm rot="10800000">
            <a:off x="970431" y="1738746"/>
            <a:ext cx="5347006" cy="3653673"/>
          </a:xfrm>
          <a:custGeom>
            <a:avLst/>
            <a:gdLst/>
            <a:ahLst/>
            <a:cxnLst>
              <a:cxn ang="0">
                <a:pos x="wd2" y="hd2"/>
              </a:cxn>
              <a:cxn ang="5400000">
                <a:pos x="wd2" y="hd2"/>
              </a:cxn>
              <a:cxn ang="10800000">
                <a:pos x="wd2" y="hd2"/>
              </a:cxn>
              <a:cxn ang="16200000">
                <a:pos x="wd2" y="hd2"/>
              </a:cxn>
            </a:cxnLst>
            <a:rect l="0" t="0" r="r" b="b"/>
            <a:pathLst>
              <a:path w="21402" h="20497" extrusionOk="0">
                <a:moveTo>
                  <a:pt x="20237" y="875"/>
                </a:moveTo>
                <a:cubicBezTo>
                  <a:pt x="18342" y="-603"/>
                  <a:pt x="14263" y="265"/>
                  <a:pt x="10752" y="150"/>
                </a:cubicBezTo>
                <a:cubicBezTo>
                  <a:pt x="7267" y="351"/>
                  <a:pt x="2318" y="-476"/>
                  <a:pt x="1175" y="910"/>
                </a:cubicBezTo>
                <a:cubicBezTo>
                  <a:pt x="-158" y="2527"/>
                  <a:pt x="7" y="7769"/>
                  <a:pt x="7" y="10909"/>
                </a:cubicBezTo>
                <a:cubicBezTo>
                  <a:pt x="7" y="14050"/>
                  <a:pt x="208" y="18726"/>
                  <a:pt x="1181" y="19760"/>
                </a:cubicBezTo>
                <a:cubicBezTo>
                  <a:pt x="2350" y="20997"/>
                  <a:pt x="7453" y="20311"/>
                  <a:pt x="10714" y="20276"/>
                </a:cubicBezTo>
                <a:cubicBezTo>
                  <a:pt x="13970" y="20242"/>
                  <a:pt x="19696" y="20645"/>
                  <a:pt x="20721" y="19547"/>
                </a:cubicBezTo>
                <a:cubicBezTo>
                  <a:pt x="21442" y="18771"/>
                  <a:pt x="21412" y="13479"/>
                  <a:pt x="21397" y="10334"/>
                </a:cubicBezTo>
                <a:cubicBezTo>
                  <a:pt x="21382" y="7191"/>
                  <a:pt x="21433" y="1944"/>
                  <a:pt x="20237" y="875"/>
                </a:cubicBezTo>
                <a:close/>
              </a:path>
            </a:pathLst>
          </a:custGeom>
          <a:solidFill>
            <a:srgbClr val="FFFFFF"/>
          </a:solidFill>
          <a:ln w="12700">
            <a:miter lim="400000"/>
          </a:ln>
        </p:spPr>
        <p:txBody>
          <a:bodyPr lIns="45719" rIns="45719"/>
          <a:lstStyle/>
          <a:p>
            <a:endParaRPr/>
          </a:p>
        </p:txBody>
      </p:sp>
      <p:sp>
        <p:nvSpPr>
          <p:cNvPr id="567" name="Freihandform 9"/>
          <p:cNvSpPr/>
          <p:nvPr/>
        </p:nvSpPr>
        <p:spPr>
          <a:xfrm rot="10800000">
            <a:off x="1021510" y="1800525"/>
            <a:ext cx="5237145" cy="3531453"/>
          </a:xfrm>
          <a:custGeom>
            <a:avLst/>
            <a:gdLst/>
            <a:ahLst/>
            <a:cxnLst>
              <a:cxn ang="0">
                <a:pos x="wd2" y="hd2"/>
              </a:cxn>
              <a:cxn ang="5400000">
                <a:pos x="wd2" y="hd2"/>
              </a:cxn>
              <a:cxn ang="10800000">
                <a:pos x="wd2" y="hd2"/>
              </a:cxn>
              <a:cxn ang="16200000">
                <a:pos x="wd2" y="hd2"/>
              </a:cxn>
            </a:cxnLst>
            <a:rect l="0" t="0" r="r" b="b"/>
            <a:pathLst>
              <a:path w="21343" h="20377" extrusionOk="0">
                <a:moveTo>
                  <a:pt x="20206" y="872"/>
                </a:moveTo>
                <a:cubicBezTo>
                  <a:pt x="18409" y="-593"/>
                  <a:pt x="13965" y="257"/>
                  <a:pt x="10592" y="147"/>
                </a:cubicBezTo>
                <a:cubicBezTo>
                  <a:pt x="7405" y="307"/>
                  <a:pt x="1929" y="-710"/>
                  <a:pt x="961" y="1233"/>
                </a:cubicBezTo>
                <a:cubicBezTo>
                  <a:pt x="-114" y="2871"/>
                  <a:pt x="-15" y="6780"/>
                  <a:pt x="18" y="9871"/>
                </a:cubicBezTo>
                <a:cubicBezTo>
                  <a:pt x="50" y="12963"/>
                  <a:pt x="-82" y="18742"/>
                  <a:pt x="1153" y="19789"/>
                </a:cubicBezTo>
                <a:cubicBezTo>
                  <a:pt x="2451" y="20890"/>
                  <a:pt x="7559" y="20117"/>
                  <a:pt x="10790" y="20073"/>
                </a:cubicBezTo>
                <a:cubicBezTo>
                  <a:pt x="14021" y="20029"/>
                  <a:pt x="19765" y="20412"/>
                  <a:pt x="20536" y="19528"/>
                </a:cubicBezTo>
                <a:cubicBezTo>
                  <a:pt x="21486" y="18728"/>
                  <a:pt x="21340" y="13335"/>
                  <a:pt x="21326" y="10385"/>
                </a:cubicBezTo>
                <a:cubicBezTo>
                  <a:pt x="21312" y="7437"/>
                  <a:pt x="21356" y="1898"/>
                  <a:pt x="20206" y="872"/>
                </a:cubicBezTo>
                <a:close/>
              </a:path>
            </a:pathLst>
          </a:custGeom>
          <a:ln>
            <a:solidFill>
              <a:srgbClr val="6A4520"/>
            </a:solidFill>
            <a:prstDash val="dash"/>
          </a:ln>
        </p:spPr>
        <p:txBody>
          <a:bodyPr lIns="45719" rIns="45719"/>
          <a:lstStyle/>
          <a:p>
            <a:endParaRPr/>
          </a:p>
        </p:txBody>
      </p:sp>
      <p:sp>
        <p:nvSpPr>
          <p:cNvPr id="568" name="Freihandform 26"/>
          <p:cNvSpPr/>
          <p:nvPr/>
        </p:nvSpPr>
        <p:spPr>
          <a:xfrm rot="5106334">
            <a:off x="4892977" y="1012463"/>
            <a:ext cx="4642769" cy="3440044"/>
          </a:xfrm>
          <a:custGeom>
            <a:avLst/>
            <a:gdLst/>
            <a:ahLst/>
            <a:cxnLst>
              <a:cxn ang="0">
                <a:pos x="wd2" y="hd2"/>
              </a:cxn>
              <a:cxn ang="5400000">
                <a:pos x="wd2" y="hd2"/>
              </a:cxn>
              <a:cxn ang="10800000">
                <a:pos x="wd2" y="hd2"/>
              </a:cxn>
              <a:cxn ang="16200000">
                <a:pos x="wd2" y="hd2"/>
              </a:cxn>
            </a:cxnLst>
            <a:rect l="0" t="0" r="r" b="b"/>
            <a:pathLst>
              <a:path w="21138" h="20848" extrusionOk="0">
                <a:moveTo>
                  <a:pt x="15166" y="583"/>
                </a:moveTo>
                <a:cubicBezTo>
                  <a:pt x="14834" y="-134"/>
                  <a:pt x="14183" y="170"/>
                  <a:pt x="13930" y="641"/>
                </a:cubicBezTo>
                <a:cubicBezTo>
                  <a:pt x="13710" y="-147"/>
                  <a:pt x="13008" y="-63"/>
                  <a:pt x="12898" y="745"/>
                </a:cubicBezTo>
                <a:cubicBezTo>
                  <a:pt x="12763" y="193"/>
                  <a:pt x="12315" y="-124"/>
                  <a:pt x="12141" y="570"/>
                </a:cubicBezTo>
                <a:cubicBezTo>
                  <a:pt x="11630" y="-337"/>
                  <a:pt x="11298" y="710"/>
                  <a:pt x="11298" y="710"/>
                </a:cubicBezTo>
                <a:cubicBezTo>
                  <a:pt x="11017" y="170"/>
                  <a:pt x="10731" y="53"/>
                  <a:pt x="10509" y="593"/>
                </a:cubicBezTo>
                <a:cubicBezTo>
                  <a:pt x="10218" y="53"/>
                  <a:pt x="9660" y="-28"/>
                  <a:pt x="9535" y="570"/>
                </a:cubicBezTo>
                <a:cubicBezTo>
                  <a:pt x="9203" y="5"/>
                  <a:pt x="8668" y="358"/>
                  <a:pt x="8605" y="816"/>
                </a:cubicBezTo>
                <a:cubicBezTo>
                  <a:pt x="8478" y="251"/>
                  <a:pt x="8028" y="-63"/>
                  <a:pt x="7856" y="641"/>
                </a:cubicBezTo>
                <a:cubicBezTo>
                  <a:pt x="7343" y="-276"/>
                  <a:pt x="7013" y="770"/>
                  <a:pt x="7013" y="770"/>
                </a:cubicBezTo>
                <a:cubicBezTo>
                  <a:pt x="6721" y="241"/>
                  <a:pt x="6430" y="124"/>
                  <a:pt x="6218" y="652"/>
                </a:cubicBezTo>
                <a:cubicBezTo>
                  <a:pt x="5981" y="-347"/>
                  <a:pt x="4990" y="-63"/>
                  <a:pt x="4783" y="604"/>
                </a:cubicBezTo>
                <a:cubicBezTo>
                  <a:pt x="4774" y="604"/>
                  <a:pt x="4766" y="604"/>
                  <a:pt x="4760" y="616"/>
                </a:cubicBezTo>
                <a:cubicBezTo>
                  <a:pt x="4254" y="-251"/>
                  <a:pt x="3954" y="454"/>
                  <a:pt x="3954" y="454"/>
                </a:cubicBezTo>
                <a:cubicBezTo>
                  <a:pt x="3662" y="-76"/>
                  <a:pt x="3358" y="124"/>
                  <a:pt x="3138" y="652"/>
                </a:cubicBezTo>
                <a:cubicBezTo>
                  <a:pt x="2846" y="124"/>
                  <a:pt x="2293" y="41"/>
                  <a:pt x="2159" y="627"/>
                </a:cubicBezTo>
                <a:lnTo>
                  <a:pt x="2159" y="641"/>
                </a:lnTo>
                <a:cubicBezTo>
                  <a:pt x="2130" y="722"/>
                  <a:pt x="2111" y="816"/>
                  <a:pt x="2111" y="935"/>
                </a:cubicBezTo>
                <a:cubicBezTo>
                  <a:pt x="2111" y="464"/>
                  <a:pt x="1420" y="381"/>
                  <a:pt x="1396" y="1229"/>
                </a:cubicBezTo>
                <a:cubicBezTo>
                  <a:pt x="836" y="1062"/>
                  <a:pt x="403" y="2003"/>
                  <a:pt x="889" y="2636"/>
                </a:cubicBezTo>
                <a:cubicBezTo>
                  <a:pt x="487" y="2461"/>
                  <a:pt x="-9" y="3201"/>
                  <a:pt x="570" y="4423"/>
                </a:cubicBezTo>
                <a:cubicBezTo>
                  <a:pt x="331" y="4573"/>
                  <a:pt x="255" y="5161"/>
                  <a:pt x="466" y="5407"/>
                </a:cubicBezTo>
                <a:cubicBezTo>
                  <a:pt x="151" y="5632"/>
                  <a:pt x="50" y="6514"/>
                  <a:pt x="394" y="6995"/>
                </a:cubicBezTo>
                <a:cubicBezTo>
                  <a:pt x="1" y="6983"/>
                  <a:pt x="-210" y="8123"/>
                  <a:pt x="308" y="8380"/>
                </a:cubicBezTo>
                <a:cubicBezTo>
                  <a:pt x="-77" y="8897"/>
                  <a:pt x="-100" y="10002"/>
                  <a:pt x="350" y="10423"/>
                </a:cubicBezTo>
                <a:cubicBezTo>
                  <a:pt x="-132" y="10798"/>
                  <a:pt x="-35" y="11893"/>
                  <a:pt x="453" y="12080"/>
                </a:cubicBezTo>
                <a:cubicBezTo>
                  <a:pt x="115" y="12303"/>
                  <a:pt x="-117" y="13114"/>
                  <a:pt x="308" y="13396"/>
                </a:cubicBezTo>
                <a:cubicBezTo>
                  <a:pt x="-242" y="14242"/>
                  <a:pt x="388" y="14792"/>
                  <a:pt x="388" y="14792"/>
                </a:cubicBezTo>
                <a:cubicBezTo>
                  <a:pt x="65" y="15264"/>
                  <a:pt x="143" y="15708"/>
                  <a:pt x="466" y="16062"/>
                </a:cubicBezTo>
                <a:cubicBezTo>
                  <a:pt x="119" y="16579"/>
                  <a:pt x="215" y="17471"/>
                  <a:pt x="671" y="17576"/>
                </a:cubicBezTo>
                <a:cubicBezTo>
                  <a:pt x="411" y="18199"/>
                  <a:pt x="489" y="18680"/>
                  <a:pt x="828" y="18680"/>
                </a:cubicBezTo>
                <a:cubicBezTo>
                  <a:pt x="726" y="19185"/>
                  <a:pt x="828" y="19621"/>
                  <a:pt x="1191" y="19504"/>
                </a:cubicBezTo>
                <a:cubicBezTo>
                  <a:pt x="1111" y="19831"/>
                  <a:pt x="1498" y="20206"/>
                  <a:pt x="1861" y="19985"/>
                </a:cubicBezTo>
                <a:cubicBezTo>
                  <a:pt x="1781" y="20442"/>
                  <a:pt x="2145" y="20842"/>
                  <a:pt x="2489" y="20467"/>
                </a:cubicBezTo>
                <a:cubicBezTo>
                  <a:pt x="2688" y="20853"/>
                  <a:pt x="3081" y="21017"/>
                  <a:pt x="3216" y="20302"/>
                </a:cubicBezTo>
                <a:cubicBezTo>
                  <a:pt x="3381" y="21030"/>
                  <a:pt x="3986" y="20794"/>
                  <a:pt x="4043" y="20336"/>
                </a:cubicBezTo>
                <a:cubicBezTo>
                  <a:pt x="4161" y="20794"/>
                  <a:pt x="4664" y="20782"/>
                  <a:pt x="4965" y="20336"/>
                </a:cubicBezTo>
                <a:cubicBezTo>
                  <a:pt x="5034" y="20511"/>
                  <a:pt x="5168" y="20630"/>
                  <a:pt x="5320" y="20607"/>
                </a:cubicBezTo>
                <a:cubicBezTo>
                  <a:pt x="5415" y="20617"/>
                  <a:pt x="5516" y="20594"/>
                  <a:pt x="5611" y="20536"/>
                </a:cubicBezTo>
                <a:cubicBezTo>
                  <a:pt x="5823" y="20865"/>
                  <a:pt x="6170" y="20969"/>
                  <a:pt x="6296" y="20302"/>
                </a:cubicBezTo>
                <a:cubicBezTo>
                  <a:pt x="6461" y="21030"/>
                  <a:pt x="7068" y="20794"/>
                  <a:pt x="7114" y="20336"/>
                </a:cubicBezTo>
                <a:cubicBezTo>
                  <a:pt x="7248" y="20842"/>
                  <a:pt x="7840" y="20771"/>
                  <a:pt x="8131" y="20196"/>
                </a:cubicBezTo>
                <a:cubicBezTo>
                  <a:pt x="8123" y="20853"/>
                  <a:pt x="8816" y="21195"/>
                  <a:pt x="8975" y="20336"/>
                </a:cubicBezTo>
                <a:cubicBezTo>
                  <a:pt x="9304" y="21053"/>
                  <a:pt x="9951" y="20746"/>
                  <a:pt x="10203" y="20279"/>
                </a:cubicBezTo>
                <a:cubicBezTo>
                  <a:pt x="10433" y="21076"/>
                  <a:pt x="11133" y="20982"/>
                  <a:pt x="11243" y="20173"/>
                </a:cubicBezTo>
                <a:cubicBezTo>
                  <a:pt x="11376" y="20736"/>
                  <a:pt x="11826" y="21040"/>
                  <a:pt x="11998" y="20348"/>
                </a:cubicBezTo>
                <a:cubicBezTo>
                  <a:pt x="12505" y="21253"/>
                  <a:pt x="12835" y="20206"/>
                  <a:pt x="12835" y="20206"/>
                </a:cubicBezTo>
                <a:cubicBezTo>
                  <a:pt x="13126" y="20746"/>
                  <a:pt x="13410" y="20865"/>
                  <a:pt x="13630" y="20323"/>
                </a:cubicBezTo>
                <a:cubicBezTo>
                  <a:pt x="13921" y="20865"/>
                  <a:pt x="14475" y="20949"/>
                  <a:pt x="14608" y="20348"/>
                </a:cubicBezTo>
                <a:cubicBezTo>
                  <a:pt x="14938" y="20924"/>
                  <a:pt x="15467" y="20571"/>
                  <a:pt x="15528" y="20115"/>
                </a:cubicBezTo>
                <a:cubicBezTo>
                  <a:pt x="15663" y="20665"/>
                  <a:pt x="16111" y="20982"/>
                  <a:pt x="16285" y="20279"/>
                </a:cubicBezTo>
                <a:cubicBezTo>
                  <a:pt x="16796" y="21195"/>
                  <a:pt x="17128" y="20148"/>
                  <a:pt x="17128" y="20148"/>
                </a:cubicBezTo>
                <a:cubicBezTo>
                  <a:pt x="17420" y="20678"/>
                  <a:pt x="17703" y="20805"/>
                  <a:pt x="17923" y="20265"/>
                </a:cubicBezTo>
                <a:cubicBezTo>
                  <a:pt x="18067" y="20525"/>
                  <a:pt x="18278" y="20688"/>
                  <a:pt x="18475" y="20701"/>
                </a:cubicBezTo>
                <a:cubicBezTo>
                  <a:pt x="18728" y="20736"/>
                  <a:pt x="19020" y="20525"/>
                  <a:pt x="19003" y="20090"/>
                </a:cubicBezTo>
                <a:cubicBezTo>
                  <a:pt x="19003" y="20548"/>
                  <a:pt x="19694" y="20642"/>
                  <a:pt x="19720" y="19783"/>
                </a:cubicBezTo>
                <a:cubicBezTo>
                  <a:pt x="20286" y="20044"/>
                  <a:pt x="20722" y="19279"/>
                  <a:pt x="20312" y="18468"/>
                </a:cubicBezTo>
                <a:cubicBezTo>
                  <a:pt x="20713" y="18645"/>
                  <a:pt x="21153" y="17799"/>
                  <a:pt x="20650" y="16977"/>
                </a:cubicBezTo>
                <a:cubicBezTo>
                  <a:pt x="20878" y="16835"/>
                  <a:pt x="21013" y="15956"/>
                  <a:pt x="20800" y="15708"/>
                </a:cubicBezTo>
                <a:cubicBezTo>
                  <a:pt x="21115" y="15487"/>
                  <a:pt x="21066" y="14498"/>
                  <a:pt x="20722" y="14029"/>
                </a:cubicBezTo>
                <a:cubicBezTo>
                  <a:pt x="21115" y="14040"/>
                  <a:pt x="21326" y="12889"/>
                  <a:pt x="20808" y="12633"/>
                </a:cubicBezTo>
                <a:cubicBezTo>
                  <a:pt x="21240" y="12093"/>
                  <a:pt x="21271" y="10986"/>
                  <a:pt x="20766" y="10590"/>
                </a:cubicBezTo>
                <a:cubicBezTo>
                  <a:pt x="21248" y="10225"/>
                  <a:pt x="21202" y="9049"/>
                  <a:pt x="20705" y="8861"/>
                </a:cubicBezTo>
                <a:cubicBezTo>
                  <a:pt x="21043" y="8649"/>
                  <a:pt x="21233" y="7911"/>
                  <a:pt x="20808" y="7617"/>
                </a:cubicBezTo>
                <a:cubicBezTo>
                  <a:pt x="21358" y="6770"/>
                  <a:pt x="20728" y="6230"/>
                  <a:pt x="20728" y="6230"/>
                </a:cubicBezTo>
                <a:cubicBezTo>
                  <a:pt x="21051" y="5749"/>
                  <a:pt x="20971" y="5315"/>
                  <a:pt x="20650" y="4950"/>
                </a:cubicBezTo>
                <a:cubicBezTo>
                  <a:pt x="20997" y="4433"/>
                  <a:pt x="20901" y="3551"/>
                  <a:pt x="20445" y="3435"/>
                </a:cubicBezTo>
                <a:cubicBezTo>
                  <a:pt x="20705" y="2813"/>
                  <a:pt x="20627" y="2332"/>
                  <a:pt x="20286" y="2332"/>
                </a:cubicBezTo>
                <a:cubicBezTo>
                  <a:pt x="20396" y="1827"/>
                  <a:pt x="20286" y="1392"/>
                  <a:pt x="19933" y="1508"/>
                </a:cubicBezTo>
                <a:cubicBezTo>
                  <a:pt x="20005" y="1181"/>
                  <a:pt x="19627" y="829"/>
                  <a:pt x="19272" y="1027"/>
                </a:cubicBezTo>
                <a:cubicBezTo>
                  <a:pt x="19272" y="1016"/>
                  <a:pt x="19263" y="1016"/>
                  <a:pt x="19263" y="1016"/>
                </a:cubicBezTo>
                <a:cubicBezTo>
                  <a:pt x="19318" y="558"/>
                  <a:pt x="18957" y="183"/>
                  <a:pt x="18616" y="558"/>
                </a:cubicBezTo>
                <a:cubicBezTo>
                  <a:pt x="18445" y="101"/>
                  <a:pt x="17986" y="-159"/>
                  <a:pt x="17845" y="616"/>
                </a:cubicBezTo>
                <a:cubicBezTo>
                  <a:pt x="17680" y="-111"/>
                  <a:pt x="17073" y="124"/>
                  <a:pt x="17018" y="593"/>
                </a:cubicBezTo>
                <a:cubicBezTo>
                  <a:pt x="16885" y="76"/>
                  <a:pt x="16293" y="145"/>
                  <a:pt x="16010" y="722"/>
                </a:cubicBezTo>
                <a:cubicBezTo>
                  <a:pt x="16016" y="64"/>
                  <a:pt x="15323" y="-276"/>
                  <a:pt x="15166" y="583"/>
                </a:cubicBezTo>
                <a:close/>
              </a:path>
            </a:pathLst>
          </a:custGeom>
          <a:solidFill>
            <a:srgbClr val="6A4520"/>
          </a:solidFill>
          <a:ln w="12700">
            <a:miter lim="400000"/>
          </a:ln>
        </p:spPr>
        <p:txBody>
          <a:bodyPr lIns="45719" rIns="45719"/>
          <a:lstStyle/>
          <a:p>
            <a:endParaRPr/>
          </a:p>
        </p:txBody>
      </p:sp>
      <p:sp>
        <p:nvSpPr>
          <p:cNvPr id="569" name="Freihandform 9"/>
          <p:cNvSpPr/>
          <p:nvPr/>
        </p:nvSpPr>
        <p:spPr>
          <a:xfrm rot="5106334">
            <a:off x="5015768" y="1096048"/>
            <a:ext cx="4381831" cy="3220347"/>
          </a:xfrm>
          <a:custGeom>
            <a:avLst/>
            <a:gdLst/>
            <a:ahLst/>
            <a:cxnLst>
              <a:cxn ang="0">
                <a:pos x="wd2" y="hd2"/>
              </a:cxn>
              <a:cxn ang="5400000">
                <a:pos x="wd2" y="hd2"/>
              </a:cxn>
              <a:cxn ang="10800000">
                <a:pos x="wd2" y="hd2"/>
              </a:cxn>
              <a:cxn ang="16200000">
                <a:pos x="wd2" y="hd2"/>
              </a:cxn>
            </a:cxnLst>
            <a:rect l="0" t="0" r="r" b="b"/>
            <a:pathLst>
              <a:path w="21402" h="20497" extrusionOk="0">
                <a:moveTo>
                  <a:pt x="20237" y="875"/>
                </a:moveTo>
                <a:cubicBezTo>
                  <a:pt x="18342" y="-603"/>
                  <a:pt x="14263" y="265"/>
                  <a:pt x="10752" y="150"/>
                </a:cubicBezTo>
                <a:cubicBezTo>
                  <a:pt x="7267" y="351"/>
                  <a:pt x="2318" y="-476"/>
                  <a:pt x="1175" y="910"/>
                </a:cubicBezTo>
                <a:cubicBezTo>
                  <a:pt x="-158" y="2527"/>
                  <a:pt x="7" y="7769"/>
                  <a:pt x="7" y="10909"/>
                </a:cubicBezTo>
                <a:cubicBezTo>
                  <a:pt x="7" y="14050"/>
                  <a:pt x="208" y="18726"/>
                  <a:pt x="1181" y="19760"/>
                </a:cubicBezTo>
                <a:cubicBezTo>
                  <a:pt x="2350" y="20997"/>
                  <a:pt x="7453" y="20311"/>
                  <a:pt x="10714" y="20276"/>
                </a:cubicBezTo>
                <a:cubicBezTo>
                  <a:pt x="13970" y="20242"/>
                  <a:pt x="19696" y="20645"/>
                  <a:pt x="20721" y="19547"/>
                </a:cubicBezTo>
                <a:cubicBezTo>
                  <a:pt x="21442" y="18771"/>
                  <a:pt x="21412" y="13479"/>
                  <a:pt x="21397" y="10334"/>
                </a:cubicBezTo>
                <a:cubicBezTo>
                  <a:pt x="21382" y="7191"/>
                  <a:pt x="21433" y="1944"/>
                  <a:pt x="20237" y="875"/>
                </a:cubicBezTo>
                <a:close/>
              </a:path>
            </a:pathLst>
          </a:custGeom>
          <a:solidFill>
            <a:srgbClr val="FFFFFF"/>
          </a:solidFill>
          <a:ln w="12700">
            <a:miter lim="400000"/>
          </a:ln>
        </p:spPr>
        <p:txBody>
          <a:bodyPr lIns="45719" rIns="45719"/>
          <a:lstStyle/>
          <a:p>
            <a:endParaRPr/>
          </a:p>
        </p:txBody>
      </p:sp>
      <p:sp>
        <p:nvSpPr>
          <p:cNvPr id="570" name="Freihandform 9"/>
          <p:cNvSpPr/>
          <p:nvPr/>
        </p:nvSpPr>
        <p:spPr>
          <a:xfrm rot="5106334">
            <a:off x="5073322" y="1163727"/>
            <a:ext cx="4275870" cy="3106524"/>
          </a:xfrm>
          <a:custGeom>
            <a:avLst/>
            <a:gdLst/>
            <a:ahLst/>
            <a:cxnLst>
              <a:cxn ang="0">
                <a:pos x="wd2" y="hd2"/>
              </a:cxn>
              <a:cxn ang="5400000">
                <a:pos x="wd2" y="hd2"/>
              </a:cxn>
              <a:cxn ang="10800000">
                <a:pos x="wd2" y="hd2"/>
              </a:cxn>
              <a:cxn ang="16200000">
                <a:pos x="wd2" y="hd2"/>
              </a:cxn>
            </a:cxnLst>
            <a:rect l="0" t="0" r="r" b="b"/>
            <a:pathLst>
              <a:path w="21343" h="20377" extrusionOk="0">
                <a:moveTo>
                  <a:pt x="20206" y="872"/>
                </a:moveTo>
                <a:cubicBezTo>
                  <a:pt x="18409" y="-593"/>
                  <a:pt x="13965" y="257"/>
                  <a:pt x="10592" y="147"/>
                </a:cubicBezTo>
                <a:cubicBezTo>
                  <a:pt x="7405" y="307"/>
                  <a:pt x="1929" y="-710"/>
                  <a:pt x="961" y="1233"/>
                </a:cubicBezTo>
                <a:cubicBezTo>
                  <a:pt x="-114" y="2871"/>
                  <a:pt x="-15" y="6780"/>
                  <a:pt x="18" y="9871"/>
                </a:cubicBezTo>
                <a:cubicBezTo>
                  <a:pt x="50" y="12963"/>
                  <a:pt x="-82" y="18742"/>
                  <a:pt x="1153" y="19789"/>
                </a:cubicBezTo>
                <a:cubicBezTo>
                  <a:pt x="2451" y="20890"/>
                  <a:pt x="7559" y="20117"/>
                  <a:pt x="10790" y="20073"/>
                </a:cubicBezTo>
                <a:cubicBezTo>
                  <a:pt x="14021" y="20029"/>
                  <a:pt x="19765" y="20412"/>
                  <a:pt x="20536" y="19528"/>
                </a:cubicBezTo>
                <a:cubicBezTo>
                  <a:pt x="21486" y="18728"/>
                  <a:pt x="21340" y="13335"/>
                  <a:pt x="21326" y="10385"/>
                </a:cubicBezTo>
                <a:cubicBezTo>
                  <a:pt x="21312" y="7437"/>
                  <a:pt x="21356" y="1898"/>
                  <a:pt x="20206" y="872"/>
                </a:cubicBezTo>
                <a:close/>
              </a:path>
            </a:pathLst>
          </a:custGeom>
          <a:ln>
            <a:solidFill>
              <a:srgbClr val="6A4520"/>
            </a:solidFill>
            <a:prstDash val="dash"/>
          </a:ln>
        </p:spPr>
        <p:txBody>
          <a:bodyPr lIns="45719" rIns="45719"/>
          <a:lstStyle/>
          <a:p>
            <a:endParaRPr/>
          </a:p>
        </p:txBody>
      </p:sp>
      <p:sp>
        <p:nvSpPr>
          <p:cNvPr id="571" name="Freihandform 29"/>
          <p:cNvSpPr/>
          <p:nvPr/>
        </p:nvSpPr>
        <p:spPr>
          <a:xfrm rot="5837787">
            <a:off x="7669549" y="2059955"/>
            <a:ext cx="4095123" cy="2877158"/>
          </a:xfrm>
          <a:custGeom>
            <a:avLst/>
            <a:gdLst/>
            <a:ahLst/>
            <a:cxnLst>
              <a:cxn ang="0">
                <a:pos x="wd2" y="hd2"/>
              </a:cxn>
              <a:cxn ang="5400000">
                <a:pos x="wd2" y="hd2"/>
              </a:cxn>
              <a:cxn ang="10800000">
                <a:pos x="wd2" y="hd2"/>
              </a:cxn>
              <a:cxn ang="16200000">
                <a:pos x="wd2" y="hd2"/>
              </a:cxn>
            </a:cxnLst>
            <a:rect l="0" t="0" r="r" b="b"/>
            <a:pathLst>
              <a:path w="21138" h="20848" extrusionOk="0">
                <a:moveTo>
                  <a:pt x="15166" y="583"/>
                </a:moveTo>
                <a:cubicBezTo>
                  <a:pt x="14834" y="-134"/>
                  <a:pt x="14183" y="170"/>
                  <a:pt x="13930" y="641"/>
                </a:cubicBezTo>
                <a:cubicBezTo>
                  <a:pt x="13710" y="-147"/>
                  <a:pt x="13008" y="-63"/>
                  <a:pt x="12898" y="745"/>
                </a:cubicBezTo>
                <a:cubicBezTo>
                  <a:pt x="12763" y="193"/>
                  <a:pt x="12315" y="-124"/>
                  <a:pt x="12141" y="570"/>
                </a:cubicBezTo>
                <a:cubicBezTo>
                  <a:pt x="11630" y="-337"/>
                  <a:pt x="11298" y="710"/>
                  <a:pt x="11298" y="710"/>
                </a:cubicBezTo>
                <a:cubicBezTo>
                  <a:pt x="11017" y="170"/>
                  <a:pt x="10731" y="53"/>
                  <a:pt x="10509" y="593"/>
                </a:cubicBezTo>
                <a:cubicBezTo>
                  <a:pt x="10218" y="53"/>
                  <a:pt x="9660" y="-28"/>
                  <a:pt x="9535" y="570"/>
                </a:cubicBezTo>
                <a:cubicBezTo>
                  <a:pt x="9203" y="5"/>
                  <a:pt x="8668" y="358"/>
                  <a:pt x="8605" y="816"/>
                </a:cubicBezTo>
                <a:cubicBezTo>
                  <a:pt x="8478" y="251"/>
                  <a:pt x="8028" y="-63"/>
                  <a:pt x="7856" y="641"/>
                </a:cubicBezTo>
                <a:cubicBezTo>
                  <a:pt x="7343" y="-276"/>
                  <a:pt x="7013" y="770"/>
                  <a:pt x="7013" y="770"/>
                </a:cubicBezTo>
                <a:cubicBezTo>
                  <a:pt x="6721" y="241"/>
                  <a:pt x="6430" y="124"/>
                  <a:pt x="6218" y="652"/>
                </a:cubicBezTo>
                <a:cubicBezTo>
                  <a:pt x="5981" y="-347"/>
                  <a:pt x="4990" y="-63"/>
                  <a:pt x="4783" y="604"/>
                </a:cubicBezTo>
                <a:cubicBezTo>
                  <a:pt x="4774" y="604"/>
                  <a:pt x="4766" y="604"/>
                  <a:pt x="4760" y="616"/>
                </a:cubicBezTo>
                <a:cubicBezTo>
                  <a:pt x="4254" y="-251"/>
                  <a:pt x="3954" y="454"/>
                  <a:pt x="3954" y="454"/>
                </a:cubicBezTo>
                <a:cubicBezTo>
                  <a:pt x="3662" y="-76"/>
                  <a:pt x="3358" y="124"/>
                  <a:pt x="3138" y="652"/>
                </a:cubicBezTo>
                <a:cubicBezTo>
                  <a:pt x="2846" y="124"/>
                  <a:pt x="2293" y="41"/>
                  <a:pt x="2159" y="627"/>
                </a:cubicBezTo>
                <a:lnTo>
                  <a:pt x="2159" y="641"/>
                </a:lnTo>
                <a:cubicBezTo>
                  <a:pt x="2130" y="722"/>
                  <a:pt x="2111" y="816"/>
                  <a:pt x="2111" y="935"/>
                </a:cubicBezTo>
                <a:cubicBezTo>
                  <a:pt x="2111" y="464"/>
                  <a:pt x="1420" y="381"/>
                  <a:pt x="1396" y="1229"/>
                </a:cubicBezTo>
                <a:cubicBezTo>
                  <a:pt x="836" y="1062"/>
                  <a:pt x="403" y="2003"/>
                  <a:pt x="889" y="2636"/>
                </a:cubicBezTo>
                <a:cubicBezTo>
                  <a:pt x="487" y="2461"/>
                  <a:pt x="-9" y="3201"/>
                  <a:pt x="570" y="4423"/>
                </a:cubicBezTo>
                <a:cubicBezTo>
                  <a:pt x="331" y="4573"/>
                  <a:pt x="255" y="5161"/>
                  <a:pt x="466" y="5407"/>
                </a:cubicBezTo>
                <a:cubicBezTo>
                  <a:pt x="151" y="5632"/>
                  <a:pt x="50" y="6514"/>
                  <a:pt x="394" y="6995"/>
                </a:cubicBezTo>
                <a:cubicBezTo>
                  <a:pt x="1" y="6983"/>
                  <a:pt x="-210" y="8123"/>
                  <a:pt x="308" y="8380"/>
                </a:cubicBezTo>
                <a:cubicBezTo>
                  <a:pt x="-77" y="8897"/>
                  <a:pt x="-100" y="10002"/>
                  <a:pt x="350" y="10423"/>
                </a:cubicBezTo>
                <a:cubicBezTo>
                  <a:pt x="-132" y="10798"/>
                  <a:pt x="-35" y="11893"/>
                  <a:pt x="453" y="12080"/>
                </a:cubicBezTo>
                <a:cubicBezTo>
                  <a:pt x="115" y="12303"/>
                  <a:pt x="-117" y="13114"/>
                  <a:pt x="308" y="13396"/>
                </a:cubicBezTo>
                <a:cubicBezTo>
                  <a:pt x="-242" y="14242"/>
                  <a:pt x="388" y="14792"/>
                  <a:pt x="388" y="14792"/>
                </a:cubicBezTo>
                <a:cubicBezTo>
                  <a:pt x="65" y="15264"/>
                  <a:pt x="143" y="15708"/>
                  <a:pt x="466" y="16062"/>
                </a:cubicBezTo>
                <a:cubicBezTo>
                  <a:pt x="119" y="16579"/>
                  <a:pt x="215" y="17471"/>
                  <a:pt x="671" y="17576"/>
                </a:cubicBezTo>
                <a:cubicBezTo>
                  <a:pt x="411" y="18199"/>
                  <a:pt x="489" y="18680"/>
                  <a:pt x="828" y="18680"/>
                </a:cubicBezTo>
                <a:cubicBezTo>
                  <a:pt x="726" y="19185"/>
                  <a:pt x="828" y="19621"/>
                  <a:pt x="1191" y="19504"/>
                </a:cubicBezTo>
                <a:cubicBezTo>
                  <a:pt x="1111" y="19831"/>
                  <a:pt x="1498" y="20206"/>
                  <a:pt x="1861" y="19985"/>
                </a:cubicBezTo>
                <a:cubicBezTo>
                  <a:pt x="1781" y="20442"/>
                  <a:pt x="2145" y="20842"/>
                  <a:pt x="2489" y="20467"/>
                </a:cubicBezTo>
                <a:cubicBezTo>
                  <a:pt x="2688" y="20853"/>
                  <a:pt x="3081" y="21017"/>
                  <a:pt x="3216" y="20302"/>
                </a:cubicBezTo>
                <a:cubicBezTo>
                  <a:pt x="3381" y="21030"/>
                  <a:pt x="3986" y="20794"/>
                  <a:pt x="4043" y="20336"/>
                </a:cubicBezTo>
                <a:cubicBezTo>
                  <a:pt x="4161" y="20794"/>
                  <a:pt x="4664" y="20782"/>
                  <a:pt x="4965" y="20336"/>
                </a:cubicBezTo>
                <a:cubicBezTo>
                  <a:pt x="5034" y="20511"/>
                  <a:pt x="5168" y="20630"/>
                  <a:pt x="5320" y="20607"/>
                </a:cubicBezTo>
                <a:cubicBezTo>
                  <a:pt x="5415" y="20617"/>
                  <a:pt x="5516" y="20594"/>
                  <a:pt x="5611" y="20536"/>
                </a:cubicBezTo>
                <a:cubicBezTo>
                  <a:pt x="5823" y="20865"/>
                  <a:pt x="6170" y="20969"/>
                  <a:pt x="6296" y="20302"/>
                </a:cubicBezTo>
                <a:cubicBezTo>
                  <a:pt x="6461" y="21030"/>
                  <a:pt x="7068" y="20794"/>
                  <a:pt x="7114" y="20336"/>
                </a:cubicBezTo>
                <a:cubicBezTo>
                  <a:pt x="7248" y="20842"/>
                  <a:pt x="7840" y="20771"/>
                  <a:pt x="8131" y="20196"/>
                </a:cubicBezTo>
                <a:cubicBezTo>
                  <a:pt x="8123" y="20853"/>
                  <a:pt x="8816" y="21195"/>
                  <a:pt x="8975" y="20336"/>
                </a:cubicBezTo>
                <a:cubicBezTo>
                  <a:pt x="9304" y="21053"/>
                  <a:pt x="9951" y="20746"/>
                  <a:pt x="10203" y="20279"/>
                </a:cubicBezTo>
                <a:cubicBezTo>
                  <a:pt x="10433" y="21076"/>
                  <a:pt x="11133" y="20982"/>
                  <a:pt x="11243" y="20173"/>
                </a:cubicBezTo>
                <a:cubicBezTo>
                  <a:pt x="11376" y="20736"/>
                  <a:pt x="11826" y="21040"/>
                  <a:pt x="11998" y="20348"/>
                </a:cubicBezTo>
                <a:cubicBezTo>
                  <a:pt x="12505" y="21253"/>
                  <a:pt x="12835" y="20206"/>
                  <a:pt x="12835" y="20206"/>
                </a:cubicBezTo>
                <a:cubicBezTo>
                  <a:pt x="13126" y="20746"/>
                  <a:pt x="13410" y="20865"/>
                  <a:pt x="13630" y="20323"/>
                </a:cubicBezTo>
                <a:cubicBezTo>
                  <a:pt x="13921" y="20865"/>
                  <a:pt x="14475" y="20949"/>
                  <a:pt x="14608" y="20348"/>
                </a:cubicBezTo>
                <a:cubicBezTo>
                  <a:pt x="14938" y="20924"/>
                  <a:pt x="15467" y="20571"/>
                  <a:pt x="15528" y="20115"/>
                </a:cubicBezTo>
                <a:cubicBezTo>
                  <a:pt x="15663" y="20665"/>
                  <a:pt x="16111" y="20982"/>
                  <a:pt x="16285" y="20279"/>
                </a:cubicBezTo>
                <a:cubicBezTo>
                  <a:pt x="16796" y="21195"/>
                  <a:pt x="17128" y="20148"/>
                  <a:pt x="17128" y="20148"/>
                </a:cubicBezTo>
                <a:cubicBezTo>
                  <a:pt x="17420" y="20678"/>
                  <a:pt x="17703" y="20805"/>
                  <a:pt x="17923" y="20265"/>
                </a:cubicBezTo>
                <a:cubicBezTo>
                  <a:pt x="18067" y="20525"/>
                  <a:pt x="18278" y="20688"/>
                  <a:pt x="18475" y="20701"/>
                </a:cubicBezTo>
                <a:cubicBezTo>
                  <a:pt x="18728" y="20736"/>
                  <a:pt x="19020" y="20525"/>
                  <a:pt x="19003" y="20090"/>
                </a:cubicBezTo>
                <a:cubicBezTo>
                  <a:pt x="19003" y="20548"/>
                  <a:pt x="19694" y="20642"/>
                  <a:pt x="19720" y="19783"/>
                </a:cubicBezTo>
                <a:cubicBezTo>
                  <a:pt x="20286" y="20044"/>
                  <a:pt x="20722" y="19279"/>
                  <a:pt x="20312" y="18468"/>
                </a:cubicBezTo>
                <a:cubicBezTo>
                  <a:pt x="20713" y="18645"/>
                  <a:pt x="21153" y="17799"/>
                  <a:pt x="20650" y="16977"/>
                </a:cubicBezTo>
                <a:cubicBezTo>
                  <a:pt x="20878" y="16835"/>
                  <a:pt x="21013" y="15956"/>
                  <a:pt x="20800" y="15708"/>
                </a:cubicBezTo>
                <a:cubicBezTo>
                  <a:pt x="21115" y="15487"/>
                  <a:pt x="21066" y="14498"/>
                  <a:pt x="20722" y="14029"/>
                </a:cubicBezTo>
                <a:cubicBezTo>
                  <a:pt x="21115" y="14040"/>
                  <a:pt x="21326" y="12889"/>
                  <a:pt x="20808" y="12633"/>
                </a:cubicBezTo>
                <a:cubicBezTo>
                  <a:pt x="21240" y="12093"/>
                  <a:pt x="21271" y="10986"/>
                  <a:pt x="20766" y="10590"/>
                </a:cubicBezTo>
                <a:cubicBezTo>
                  <a:pt x="21248" y="10225"/>
                  <a:pt x="21202" y="9049"/>
                  <a:pt x="20705" y="8861"/>
                </a:cubicBezTo>
                <a:cubicBezTo>
                  <a:pt x="21043" y="8649"/>
                  <a:pt x="21233" y="7911"/>
                  <a:pt x="20808" y="7617"/>
                </a:cubicBezTo>
                <a:cubicBezTo>
                  <a:pt x="21358" y="6770"/>
                  <a:pt x="20728" y="6230"/>
                  <a:pt x="20728" y="6230"/>
                </a:cubicBezTo>
                <a:cubicBezTo>
                  <a:pt x="21051" y="5749"/>
                  <a:pt x="20971" y="5315"/>
                  <a:pt x="20650" y="4950"/>
                </a:cubicBezTo>
                <a:cubicBezTo>
                  <a:pt x="20997" y="4433"/>
                  <a:pt x="20901" y="3551"/>
                  <a:pt x="20445" y="3435"/>
                </a:cubicBezTo>
                <a:cubicBezTo>
                  <a:pt x="20705" y="2813"/>
                  <a:pt x="20627" y="2332"/>
                  <a:pt x="20286" y="2332"/>
                </a:cubicBezTo>
                <a:cubicBezTo>
                  <a:pt x="20396" y="1827"/>
                  <a:pt x="20286" y="1392"/>
                  <a:pt x="19933" y="1508"/>
                </a:cubicBezTo>
                <a:cubicBezTo>
                  <a:pt x="20005" y="1181"/>
                  <a:pt x="19627" y="829"/>
                  <a:pt x="19272" y="1027"/>
                </a:cubicBezTo>
                <a:cubicBezTo>
                  <a:pt x="19272" y="1016"/>
                  <a:pt x="19263" y="1016"/>
                  <a:pt x="19263" y="1016"/>
                </a:cubicBezTo>
                <a:cubicBezTo>
                  <a:pt x="19318" y="558"/>
                  <a:pt x="18957" y="183"/>
                  <a:pt x="18616" y="558"/>
                </a:cubicBezTo>
                <a:cubicBezTo>
                  <a:pt x="18445" y="101"/>
                  <a:pt x="17986" y="-159"/>
                  <a:pt x="17845" y="616"/>
                </a:cubicBezTo>
                <a:cubicBezTo>
                  <a:pt x="17680" y="-111"/>
                  <a:pt x="17073" y="124"/>
                  <a:pt x="17018" y="593"/>
                </a:cubicBezTo>
                <a:cubicBezTo>
                  <a:pt x="16885" y="76"/>
                  <a:pt x="16293" y="145"/>
                  <a:pt x="16010" y="722"/>
                </a:cubicBezTo>
                <a:cubicBezTo>
                  <a:pt x="16016" y="64"/>
                  <a:pt x="15323" y="-276"/>
                  <a:pt x="15166" y="583"/>
                </a:cubicBezTo>
                <a:close/>
              </a:path>
            </a:pathLst>
          </a:custGeom>
          <a:solidFill>
            <a:srgbClr val="6A4520"/>
          </a:solidFill>
          <a:ln w="12700">
            <a:miter lim="400000"/>
          </a:ln>
        </p:spPr>
        <p:txBody>
          <a:bodyPr lIns="45719" rIns="45719"/>
          <a:lstStyle/>
          <a:p>
            <a:endParaRPr/>
          </a:p>
        </p:txBody>
      </p:sp>
      <p:sp>
        <p:nvSpPr>
          <p:cNvPr id="572" name="Freihandform 9"/>
          <p:cNvSpPr/>
          <p:nvPr/>
        </p:nvSpPr>
        <p:spPr>
          <a:xfrm rot="5837787">
            <a:off x="7773850" y="2167593"/>
            <a:ext cx="3890294" cy="2690581"/>
          </a:xfrm>
          <a:custGeom>
            <a:avLst/>
            <a:gdLst/>
            <a:ahLst/>
            <a:cxnLst>
              <a:cxn ang="0">
                <a:pos x="wd2" y="hd2"/>
              </a:cxn>
              <a:cxn ang="5400000">
                <a:pos x="wd2" y="hd2"/>
              </a:cxn>
              <a:cxn ang="10800000">
                <a:pos x="wd2" y="hd2"/>
              </a:cxn>
              <a:cxn ang="16200000">
                <a:pos x="wd2" y="hd2"/>
              </a:cxn>
            </a:cxnLst>
            <a:rect l="0" t="0" r="r" b="b"/>
            <a:pathLst>
              <a:path w="21402" h="20497" extrusionOk="0">
                <a:moveTo>
                  <a:pt x="20237" y="875"/>
                </a:moveTo>
                <a:cubicBezTo>
                  <a:pt x="18342" y="-603"/>
                  <a:pt x="14263" y="265"/>
                  <a:pt x="10752" y="150"/>
                </a:cubicBezTo>
                <a:cubicBezTo>
                  <a:pt x="7267" y="351"/>
                  <a:pt x="2318" y="-476"/>
                  <a:pt x="1175" y="910"/>
                </a:cubicBezTo>
                <a:cubicBezTo>
                  <a:pt x="-158" y="2527"/>
                  <a:pt x="7" y="7769"/>
                  <a:pt x="7" y="10909"/>
                </a:cubicBezTo>
                <a:cubicBezTo>
                  <a:pt x="7" y="14050"/>
                  <a:pt x="208" y="18726"/>
                  <a:pt x="1181" y="19760"/>
                </a:cubicBezTo>
                <a:cubicBezTo>
                  <a:pt x="2350" y="20997"/>
                  <a:pt x="7453" y="20311"/>
                  <a:pt x="10714" y="20276"/>
                </a:cubicBezTo>
                <a:cubicBezTo>
                  <a:pt x="13970" y="20242"/>
                  <a:pt x="19696" y="20645"/>
                  <a:pt x="20721" y="19547"/>
                </a:cubicBezTo>
                <a:cubicBezTo>
                  <a:pt x="21442" y="18771"/>
                  <a:pt x="21412" y="13479"/>
                  <a:pt x="21397" y="10334"/>
                </a:cubicBezTo>
                <a:cubicBezTo>
                  <a:pt x="21382" y="7191"/>
                  <a:pt x="21433" y="1944"/>
                  <a:pt x="20237" y="875"/>
                </a:cubicBezTo>
                <a:close/>
              </a:path>
            </a:pathLst>
          </a:custGeom>
          <a:solidFill>
            <a:srgbClr val="FFFFFF"/>
          </a:solidFill>
          <a:ln w="12700">
            <a:miter lim="400000"/>
          </a:ln>
        </p:spPr>
        <p:txBody>
          <a:bodyPr lIns="45719" rIns="45719"/>
          <a:lstStyle/>
          <a:p>
            <a:endParaRPr/>
          </a:p>
        </p:txBody>
      </p:sp>
      <p:sp>
        <p:nvSpPr>
          <p:cNvPr id="573" name="Freihandform 9"/>
          <p:cNvSpPr/>
          <p:nvPr/>
        </p:nvSpPr>
        <p:spPr>
          <a:xfrm rot="5837787">
            <a:off x="7816474" y="2218307"/>
            <a:ext cx="3810365" cy="2595482"/>
          </a:xfrm>
          <a:custGeom>
            <a:avLst/>
            <a:gdLst/>
            <a:ahLst/>
            <a:cxnLst>
              <a:cxn ang="0">
                <a:pos x="wd2" y="hd2"/>
              </a:cxn>
              <a:cxn ang="5400000">
                <a:pos x="wd2" y="hd2"/>
              </a:cxn>
              <a:cxn ang="10800000">
                <a:pos x="wd2" y="hd2"/>
              </a:cxn>
              <a:cxn ang="16200000">
                <a:pos x="wd2" y="hd2"/>
              </a:cxn>
            </a:cxnLst>
            <a:rect l="0" t="0" r="r" b="b"/>
            <a:pathLst>
              <a:path w="21343" h="20377" extrusionOk="0">
                <a:moveTo>
                  <a:pt x="20206" y="872"/>
                </a:moveTo>
                <a:cubicBezTo>
                  <a:pt x="18409" y="-593"/>
                  <a:pt x="13965" y="257"/>
                  <a:pt x="10592" y="147"/>
                </a:cubicBezTo>
                <a:cubicBezTo>
                  <a:pt x="7405" y="307"/>
                  <a:pt x="1929" y="-710"/>
                  <a:pt x="961" y="1233"/>
                </a:cubicBezTo>
                <a:cubicBezTo>
                  <a:pt x="-114" y="2871"/>
                  <a:pt x="-15" y="6780"/>
                  <a:pt x="18" y="9871"/>
                </a:cubicBezTo>
                <a:cubicBezTo>
                  <a:pt x="50" y="12963"/>
                  <a:pt x="-82" y="18742"/>
                  <a:pt x="1153" y="19789"/>
                </a:cubicBezTo>
                <a:cubicBezTo>
                  <a:pt x="2451" y="20890"/>
                  <a:pt x="7559" y="20117"/>
                  <a:pt x="10790" y="20073"/>
                </a:cubicBezTo>
                <a:cubicBezTo>
                  <a:pt x="14021" y="20029"/>
                  <a:pt x="19765" y="20412"/>
                  <a:pt x="20536" y="19528"/>
                </a:cubicBezTo>
                <a:cubicBezTo>
                  <a:pt x="21486" y="18728"/>
                  <a:pt x="21340" y="13335"/>
                  <a:pt x="21326" y="10385"/>
                </a:cubicBezTo>
                <a:cubicBezTo>
                  <a:pt x="21312" y="7437"/>
                  <a:pt x="21356" y="1898"/>
                  <a:pt x="20206" y="872"/>
                </a:cubicBezTo>
                <a:close/>
              </a:path>
            </a:pathLst>
          </a:custGeom>
          <a:ln>
            <a:solidFill>
              <a:srgbClr val="6A4520"/>
            </a:solidFill>
            <a:prstDash val="dash"/>
          </a:ln>
        </p:spPr>
        <p:txBody>
          <a:bodyPr lIns="45719" rIns="45719"/>
          <a:lstStyle/>
          <a:p>
            <a:endParaRPr/>
          </a:p>
        </p:txBody>
      </p:sp>
      <p:sp>
        <p:nvSpPr>
          <p:cNvPr id="574" name="Freihandform 32"/>
          <p:cNvSpPr/>
          <p:nvPr/>
        </p:nvSpPr>
        <p:spPr>
          <a:xfrm flipH="1">
            <a:off x="6019698" y="3959649"/>
            <a:ext cx="3122714" cy="2307802"/>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575" name="Freihandform 33"/>
          <p:cNvSpPr/>
          <p:nvPr/>
        </p:nvSpPr>
        <p:spPr>
          <a:xfrm flipH="1">
            <a:off x="6071617" y="4009786"/>
            <a:ext cx="3013156" cy="2207526"/>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576" name="Freihandform 34"/>
          <p:cNvSpPr/>
          <p:nvPr/>
        </p:nvSpPr>
        <p:spPr>
          <a:xfrm flipH="1">
            <a:off x="6118184" y="4059987"/>
            <a:ext cx="2920021" cy="2107123"/>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B7D575"/>
          </a:solidFill>
          <a:ln>
            <a:solidFill>
              <a:srgbClr val="B7D575"/>
            </a:solidFill>
          </a:ln>
        </p:spPr>
        <p:txBody>
          <a:bodyPr lIns="45719" rIns="45719"/>
          <a:lstStyle/>
          <a:p>
            <a:endParaRPr/>
          </a:p>
        </p:txBody>
      </p:sp>
      <p:sp>
        <p:nvSpPr>
          <p:cNvPr id="577" name="Bildplatzhalter 37"/>
          <p:cNvSpPr>
            <a:spLocks noGrp="1"/>
          </p:cNvSpPr>
          <p:nvPr>
            <p:ph type="pic" sz="quarter" idx="21"/>
          </p:nvPr>
        </p:nvSpPr>
        <p:spPr>
          <a:xfrm>
            <a:off x="1103403" y="1875186"/>
            <a:ext cx="4846442" cy="3350167"/>
          </a:xfrm>
          <a:prstGeom prst="rect">
            <a:avLst/>
          </a:prstGeom>
          <a:ln w="9525">
            <a:solidFill>
              <a:srgbClr val="EEDAC6"/>
            </a:solidFill>
            <a:round/>
          </a:ln>
        </p:spPr>
        <p:txBody>
          <a:bodyPr lIns="91439" rIns="91439">
            <a:noAutofit/>
          </a:bodyPr>
          <a:lstStyle/>
          <a:p>
            <a:endParaRPr/>
          </a:p>
        </p:txBody>
      </p:sp>
      <p:sp>
        <p:nvSpPr>
          <p:cNvPr id="578" name="Bildplatzhalter 37"/>
          <p:cNvSpPr>
            <a:spLocks noGrp="1"/>
          </p:cNvSpPr>
          <p:nvPr>
            <p:ph type="pic" sz="quarter" idx="22"/>
          </p:nvPr>
        </p:nvSpPr>
        <p:spPr>
          <a:xfrm>
            <a:off x="5613953" y="592466"/>
            <a:ext cx="2987151" cy="4131434"/>
          </a:xfrm>
          <a:prstGeom prst="rect">
            <a:avLst/>
          </a:prstGeom>
          <a:ln w="9525">
            <a:solidFill>
              <a:srgbClr val="EEDAC6"/>
            </a:solidFill>
            <a:round/>
          </a:ln>
        </p:spPr>
        <p:txBody>
          <a:bodyPr lIns="91439" rIns="91439">
            <a:noAutofit/>
          </a:bodyPr>
          <a:lstStyle/>
          <a:p>
            <a:endParaRPr/>
          </a:p>
        </p:txBody>
      </p:sp>
      <p:sp>
        <p:nvSpPr>
          <p:cNvPr id="579" name="Bildplatzhalter 37"/>
          <p:cNvSpPr>
            <a:spLocks noGrp="1"/>
          </p:cNvSpPr>
          <p:nvPr>
            <p:ph type="pic" sz="quarter" idx="23"/>
          </p:nvPr>
        </p:nvSpPr>
        <p:spPr>
          <a:xfrm>
            <a:off x="8444149" y="1622343"/>
            <a:ext cx="2647567" cy="3783087"/>
          </a:xfrm>
          <a:prstGeom prst="rect">
            <a:avLst/>
          </a:prstGeom>
          <a:ln w="9525">
            <a:solidFill>
              <a:srgbClr val="EEDAC6"/>
            </a:solidFill>
            <a:round/>
          </a:ln>
        </p:spPr>
        <p:txBody>
          <a:bodyPr lIns="91439" rIns="91439">
            <a:noAutofit/>
          </a:bodyPr>
          <a:lstStyle/>
          <a:p>
            <a:endParaRPr/>
          </a:p>
        </p:txBody>
      </p:sp>
      <p:sp>
        <p:nvSpPr>
          <p:cNvPr id="580" name="Textebene 1…"/>
          <p:cNvSpPr txBox="1">
            <a:spLocks noGrp="1"/>
          </p:cNvSpPr>
          <p:nvPr>
            <p:ph type="body" sz="quarter" idx="1"/>
          </p:nvPr>
        </p:nvSpPr>
        <p:spPr>
          <a:xfrm>
            <a:off x="6282794" y="4226767"/>
            <a:ext cx="2590801" cy="1793033"/>
          </a:xfrm>
          <a:prstGeom prst="rect">
            <a:avLst/>
          </a:prstGeom>
        </p:spPr>
        <p:txBody>
          <a:bodyPr anchor="ctr"/>
          <a:lstStyle>
            <a:lvl1pPr marL="0" indent="0" algn="ctr">
              <a:buSzTx/>
              <a:buFontTx/>
              <a:buNone/>
              <a:defRPr sz="1600"/>
            </a:lvl1pPr>
            <a:lvl2pPr marL="0" indent="457200" algn="ctr">
              <a:buSzTx/>
              <a:buFontTx/>
              <a:buNone/>
              <a:defRPr sz="1600"/>
            </a:lvl2pPr>
            <a:lvl3pPr marL="0" indent="914400" algn="ctr">
              <a:buSzTx/>
              <a:buFontTx/>
              <a:buNone/>
              <a:defRPr sz="1600"/>
            </a:lvl3pPr>
            <a:lvl4pPr marL="0" indent="1371600" algn="ctr">
              <a:buSzTx/>
              <a:buFontTx/>
              <a:buNone/>
              <a:defRPr sz="1600"/>
            </a:lvl4pPr>
            <a:lvl5pPr marL="0" indent="1828800" algn="ctr">
              <a:buSzTx/>
              <a:buFontTx/>
              <a:buNone/>
              <a:defRPr sz="1600"/>
            </a:lvl5pPr>
          </a:lstStyle>
          <a:p>
            <a:r>
              <a:t>Textebene 1</a:t>
            </a:r>
          </a:p>
          <a:p>
            <a:pPr lvl="1"/>
            <a:r>
              <a:t>Textebene 2</a:t>
            </a:r>
          </a:p>
          <a:p>
            <a:pPr lvl="2"/>
            <a:r>
              <a:t>Textebene 3</a:t>
            </a:r>
          </a:p>
          <a:p>
            <a:pPr lvl="3"/>
            <a:r>
              <a:t>Textebene 4</a:t>
            </a:r>
          </a:p>
          <a:p>
            <a:pPr lvl="4"/>
            <a:r>
              <a:t>Textebene 5</a:t>
            </a:r>
          </a:p>
        </p:txBody>
      </p:sp>
      <p:sp>
        <p:nvSpPr>
          <p:cNvPr id="581"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tx">
  <p:cSld name="Vier Bilder">
    <p:bg>
      <p:bgPr>
        <a:solidFill>
          <a:srgbClr val="637F26"/>
        </a:solidFill>
        <a:effectLst/>
      </p:bgPr>
    </p:bg>
    <p:spTree>
      <p:nvGrpSpPr>
        <p:cNvPr id="1" name=""/>
        <p:cNvGrpSpPr/>
        <p:nvPr/>
      </p:nvGrpSpPr>
      <p:grpSpPr>
        <a:xfrm>
          <a:off x="0" y="0"/>
          <a:ext cx="0" cy="0"/>
          <a:chOff x="0" y="0"/>
          <a:chExt cx="0" cy="0"/>
        </a:xfrm>
      </p:grpSpPr>
      <p:grpSp>
        <p:nvGrpSpPr>
          <p:cNvPr id="689" name="Gruppieren 109"/>
          <p:cNvGrpSpPr/>
          <p:nvPr/>
        </p:nvGrpSpPr>
        <p:grpSpPr>
          <a:xfrm>
            <a:off x="-519117" y="-420310"/>
            <a:ext cx="13145157" cy="7764695"/>
            <a:chOff x="0" y="0"/>
            <a:chExt cx="13145156" cy="7764693"/>
          </a:xfrm>
        </p:grpSpPr>
        <p:sp>
          <p:nvSpPr>
            <p:cNvPr id="588"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89"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0"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1"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2"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3"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4"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5"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6"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7"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8"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9"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0"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1"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2"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3"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4"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5"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6"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7"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8"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9"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0"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1"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2"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3"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4"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5"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6"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7"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8"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9"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0"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1"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2"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3"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4"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5"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6"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7"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8"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9"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0"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1"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2"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3"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4"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5"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6"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7"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8"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9"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0"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1"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2"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3"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4"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5"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6"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7"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8"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9"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0"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1"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2"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3"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4"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5"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6"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7"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8"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9"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0"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1"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2"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3"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4"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5"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6"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7"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8"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9"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0"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1"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2"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3"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4"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5"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6"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7"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8"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9"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0"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1"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2"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3"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4"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5"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6"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7"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8"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690" name="Freihandform 5"/>
          <p:cNvSpPr/>
          <p:nvPr/>
        </p:nvSpPr>
        <p:spPr>
          <a:xfrm rot="21432708">
            <a:off x="6324512" y="3487220"/>
            <a:ext cx="4288079" cy="2975062"/>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solidFill>
            <a:srgbClr val="6A4520"/>
          </a:solidFill>
          <a:ln w="12700">
            <a:miter lim="400000"/>
          </a:ln>
        </p:spPr>
        <p:txBody>
          <a:bodyPr lIns="45719" rIns="45719"/>
          <a:lstStyle/>
          <a:p>
            <a:endParaRPr/>
          </a:p>
        </p:txBody>
      </p:sp>
      <p:sp>
        <p:nvSpPr>
          <p:cNvPr id="691" name="Freihandform 5"/>
          <p:cNvSpPr/>
          <p:nvPr/>
        </p:nvSpPr>
        <p:spPr>
          <a:xfrm flipV="1">
            <a:off x="6289071" y="223660"/>
            <a:ext cx="4299004" cy="3014461"/>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6A4520"/>
          </a:solidFill>
          <a:ln w="12700">
            <a:miter lim="400000"/>
          </a:ln>
        </p:spPr>
        <p:txBody>
          <a:bodyPr lIns="45719" rIns="45719"/>
          <a:lstStyle/>
          <a:p>
            <a:endParaRPr/>
          </a:p>
        </p:txBody>
      </p:sp>
      <p:sp>
        <p:nvSpPr>
          <p:cNvPr id="692" name="Freihandform 5"/>
          <p:cNvSpPr/>
          <p:nvPr/>
        </p:nvSpPr>
        <p:spPr>
          <a:xfrm rot="160574" flipV="1">
            <a:off x="6341569" y="304224"/>
            <a:ext cx="4188992" cy="2873967"/>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FFFFFF"/>
          </a:solidFill>
          <a:ln w="12700">
            <a:miter lim="400000"/>
          </a:ln>
        </p:spPr>
        <p:txBody>
          <a:bodyPr lIns="45719" rIns="45719"/>
          <a:lstStyle/>
          <a:p>
            <a:endParaRPr/>
          </a:p>
        </p:txBody>
      </p:sp>
      <p:sp>
        <p:nvSpPr>
          <p:cNvPr id="693" name="Freihandform 5"/>
          <p:cNvSpPr/>
          <p:nvPr/>
        </p:nvSpPr>
        <p:spPr>
          <a:xfrm rot="10960573" flipH="1" flipV="1">
            <a:off x="6428296" y="357881"/>
            <a:ext cx="3998508" cy="2740284"/>
          </a:xfrm>
          <a:custGeom>
            <a:avLst/>
            <a:gdLst/>
            <a:ahLst/>
            <a:cxnLst>
              <a:cxn ang="0">
                <a:pos x="wd2" y="hd2"/>
              </a:cxn>
              <a:cxn ang="5400000">
                <a:pos x="wd2" y="hd2"/>
              </a:cxn>
              <a:cxn ang="10800000">
                <a:pos x="wd2" y="hd2"/>
              </a:cxn>
              <a:cxn ang="16200000">
                <a:pos x="wd2" y="hd2"/>
              </a:cxn>
            </a:cxnLst>
            <a:rect l="0" t="0" r="r" b="b"/>
            <a:pathLst>
              <a:path w="20123" h="21213" extrusionOk="0">
                <a:moveTo>
                  <a:pt x="1236" y="4781"/>
                </a:moveTo>
                <a:cubicBezTo>
                  <a:pt x="-680" y="7790"/>
                  <a:pt x="-279" y="14995"/>
                  <a:pt x="1828" y="17731"/>
                </a:cubicBezTo>
                <a:cubicBezTo>
                  <a:pt x="3935" y="20467"/>
                  <a:pt x="7894" y="21366"/>
                  <a:pt x="10677" y="21192"/>
                </a:cubicBezTo>
                <a:cubicBezTo>
                  <a:pt x="13460" y="21018"/>
                  <a:pt x="17100" y="19161"/>
                  <a:pt x="18525" y="16681"/>
                </a:cubicBezTo>
                <a:cubicBezTo>
                  <a:pt x="19950" y="14201"/>
                  <a:pt x="20920" y="9875"/>
                  <a:pt x="19223" y="6315"/>
                </a:cubicBezTo>
                <a:cubicBezTo>
                  <a:pt x="17233" y="2625"/>
                  <a:pt x="13117" y="277"/>
                  <a:pt x="10118" y="22"/>
                </a:cubicBezTo>
                <a:cubicBezTo>
                  <a:pt x="7120" y="-234"/>
                  <a:pt x="3151" y="1771"/>
                  <a:pt x="1236" y="4781"/>
                </a:cubicBezTo>
                <a:close/>
              </a:path>
            </a:pathLst>
          </a:custGeom>
          <a:ln>
            <a:solidFill>
              <a:srgbClr val="6A4520"/>
            </a:solidFill>
            <a:prstDash val="dash"/>
          </a:ln>
        </p:spPr>
        <p:txBody>
          <a:bodyPr lIns="45719" rIns="45719"/>
          <a:lstStyle/>
          <a:p>
            <a:endParaRPr/>
          </a:p>
        </p:txBody>
      </p:sp>
      <p:sp>
        <p:nvSpPr>
          <p:cNvPr id="694" name="Freihandform 5"/>
          <p:cNvSpPr/>
          <p:nvPr/>
        </p:nvSpPr>
        <p:spPr>
          <a:xfrm flipH="1">
            <a:off x="1656269" y="3430381"/>
            <a:ext cx="4203123" cy="2914699"/>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6A4520"/>
          </a:solidFill>
          <a:ln w="12700">
            <a:miter lim="400000"/>
          </a:ln>
        </p:spPr>
        <p:txBody>
          <a:bodyPr lIns="45719" rIns="45719"/>
          <a:lstStyle/>
          <a:p>
            <a:endParaRPr/>
          </a:p>
        </p:txBody>
      </p:sp>
      <p:sp>
        <p:nvSpPr>
          <p:cNvPr id="695" name="Freihandform 5"/>
          <p:cNvSpPr/>
          <p:nvPr/>
        </p:nvSpPr>
        <p:spPr>
          <a:xfrm flipH="1">
            <a:off x="1711230" y="3498839"/>
            <a:ext cx="4054995" cy="2782034"/>
          </a:xfrm>
          <a:custGeom>
            <a:avLst/>
            <a:gdLst/>
            <a:ahLst/>
            <a:cxnLst>
              <a:cxn ang="0">
                <a:pos x="wd2" y="hd2"/>
              </a:cxn>
              <a:cxn ang="5400000">
                <a:pos x="wd2" y="hd2"/>
              </a:cxn>
              <a:cxn ang="10800000">
                <a:pos x="wd2" y="hd2"/>
              </a:cxn>
              <a:cxn ang="16200000">
                <a:pos x="wd2" y="hd2"/>
              </a:cxn>
            </a:cxnLst>
            <a:rect l="0" t="0" r="r" b="b"/>
            <a:pathLst>
              <a:path w="16536" h="19898" extrusionOk="0">
                <a:moveTo>
                  <a:pt x="1293" y="4051"/>
                </a:moveTo>
                <a:cubicBezTo>
                  <a:pt x="-497" y="7966"/>
                  <a:pt x="-1993" y="19561"/>
                  <a:pt x="8112" y="19895"/>
                </a:cubicBezTo>
                <a:cubicBezTo>
                  <a:pt x="15929" y="20153"/>
                  <a:pt x="19607" y="7622"/>
                  <a:pt x="13417" y="2212"/>
                </a:cubicBezTo>
                <a:cubicBezTo>
                  <a:pt x="9253" y="-1447"/>
                  <a:pt x="3332" y="-381"/>
                  <a:pt x="1293" y="4051"/>
                </a:cubicBezTo>
                <a:close/>
              </a:path>
            </a:pathLst>
          </a:custGeom>
          <a:solidFill>
            <a:srgbClr val="FFFFFF"/>
          </a:solidFill>
          <a:ln w="12700">
            <a:miter lim="400000"/>
          </a:ln>
        </p:spPr>
        <p:txBody>
          <a:bodyPr lIns="45719" rIns="45719"/>
          <a:lstStyle/>
          <a:p>
            <a:endParaRPr/>
          </a:p>
        </p:txBody>
      </p:sp>
      <p:sp>
        <p:nvSpPr>
          <p:cNvPr id="696" name="Freihandform 5"/>
          <p:cNvSpPr/>
          <p:nvPr/>
        </p:nvSpPr>
        <p:spPr>
          <a:xfrm rot="10800000">
            <a:off x="1794937" y="3575908"/>
            <a:ext cx="3870603" cy="2652627"/>
          </a:xfrm>
          <a:custGeom>
            <a:avLst/>
            <a:gdLst/>
            <a:ahLst/>
            <a:cxnLst>
              <a:cxn ang="0">
                <a:pos x="wd2" y="hd2"/>
              </a:cxn>
              <a:cxn ang="5400000">
                <a:pos x="wd2" y="hd2"/>
              </a:cxn>
              <a:cxn ang="10800000">
                <a:pos x="wd2" y="hd2"/>
              </a:cxn>
              <a:cxn ang="16200000">
                <a:pos x="wd2" y="hd2"/>
              </a:cxn>
            </a:cxnLst>
            <a:rect l="0" t="0" r="r" b="b"/>
            <a:pathLst>
              <a:path w="20123" h="21213" extrusionOk="0">
                <a:moveTo>
                  <a:pt x="1236" y="4781"/>
                </a:moveTo>
                <a:cubicBezTo>
                  <a:pt x="-680" y="7790"/>
                  <a:pt x="-279" y="14995"/>
                  <a:pt x="1828" y="17731"/>
                </a:cubicBezTo>
                <a:cubicBezTo>
                  <a:pt x="3935" y="20467"/>
                  <a:pt x="7894" y="21366"/>
                  <a:pt x="10677" y="21192"/>
                </a:cubicBezTo>
                <a:cubicBezTo>
                  <a:pt x="13460" y="21018"/>
                  <a:pt x="17100" y="19161"/>
                  <a:pt x="18525" y="16681"/>
                </a:cubicBezTo>
                <a:cubicBezTo>
                  <a:pt x="19950" y="14201"/>
                  <a:pt x="20920" y="9875"/>
                  <a:pt x="19223" y="6315"/>
                </a:cubicBezTo>
                <a:cubicBezTo>
                  <a:pt x="17233" y="2625"/>
                  <a:pt x="13117" y="277"/>
                  <a:pt x="10118" y="22"/>
                </a:cubicBezTo>
                <a:cubicBezTo>
                  <a:pt x="7120" y="-234"/>
                  <a:pt x="3151" y="1771"/>
                  <a:pt x="1236" y="4781"/>
                </a:cubicBezTo>
                <a:close/>
              </a:path>
            </a:pathLst>
          </a:custGeom>
          <a:ln>
            <a:solidFill>
              <a:srgbClr val="6A4520"/>
            </a:solidFill>
            <a:prstDash val="dash"/>
          </a:ln>
        </p:spPr>
        <p:txBody>
          <a:bodyPr lIns="45719" rIns="45719"/>
          <a:lstStyle/>
          <a:p>
            <a:endParaRPr/>
          </a:p>
        </p:txBody>
      </p:sp>
      <p:sp>
        <p:nvSpPr>
          <p:cNvPr id="697" name="Freihandform 5"/>
          <p:cNvSpPr/>
          <p:nvPr/>
        </p:nvSpPr>
        <p:spPr>
          <a:xfrm rot="200049" flipH="1" flipV="1">
            <a:off x="1604636" y="247366"/>
            <a:ext cx="4254763" cy="2997851"/>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solidFill>
            <a:srgbClr val="6A4520"/>
          </a:solidFill>
          <a:ln w="12700">
            <a:miter lim="400000"/>
          </a:ln>
        </p:spPr>
        <p:txBody>
          <a:bodyPr lIns="45719" rIns="45719"/>
          <a:lstStyle/>
          <a:p>
            <a:endParaRPr/>
          </a:p>
        </p:txBody>
      </p:sp>
      <p:sp>
        <p:nvSpPr>
          <p:cNvPr id="698" name="Freihandform 5"/>
          <p:cNvSpPr/>
          <p:nvPr/>
        </p:nvSpPr>
        <p:spPr>
          <a:xfrm flipH="1" flipV="1">
            <a:off x="1684713" y="325596"/>
            <a:ext cx="4122089" cy="2841444"/>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solidFill>
            <a:srgbClr val="FFFFFF"/>
          </a:solidFill>
          <a:ln w="12700">
            <a:miter lim="400000"/>
          </a:ln>
        </p:spPr>
        <p:txBody>
          <a:bodyPr lIns="45719" rIns="45719"/>
          <a:lstStyle/>
          <a:p>
            <a:endParaRPr/>
          </a:p>
        </p:txBody>
      </p:sp>
      <p:sp>
        <p:nvSpPr>
          <p:cNvPr id="699" name="Freihandform 5"/>
          <p:cNvSpPr/>
          <p:nvPr/>
        </p:nvSpPr>
        <p:spPr>
          <a:xfrm flipH="1" flipV="1">
            <a:off x="1735221" y="392918"/>
            <a:ext cx="4004472" cy="2707014"/>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ln>
            <a:solidFill>
              <a:srgbClr val="6A4520"/>
            </a:solidFill>
            <a:prstDash val="dash"/>
          </a:ln>
        </p:spPr>
        <p:txBody>
          <a:bodyPr lIns="45719" rIns="45719"/>
          <a:lstStyle/>
          <a:p>
            <a:endParaRPr/>
          </a:p>
        </p:txBody>
      </p:sp>
      <p:sp>
        <p:nvSpPr>
          <p:cNvPr id="700" name="Freihandform 5"/>
          <p:cNvSpPr/>
          <p:nvPr/>
        </p:nvSpPr>
        <p:spPr>
          <a:xfrm>
            <a:off x="6420122" y="3558425"/>
            <a:ext cx="4122089" cy="2841444"/>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solidFill>
            <a:srgbClr val="FFFFFF"/>
          </a:solidFill>
          <a:ln w="12700">
            <a:miter lim="400000"/>
          </a:ln>
        </p:spPr>
        <p:txBody>
          <a:bodyPr lIns="45719" rIns="45719"/>
          <a:lstStyle/>
          <a:p>
            <a:endParaRPr/>
          </a:p>
        </p:txBody>
      </p:sp>
      <p:sp>
        <p:nvSpPr>
          <p:cNvPr id="701" name="Freihandform 5"/>
          <p:cNvSpPr/>
          <p:nvPr/>
        </p:nvSpPr>
        <p:spPr>
          <a:xfrm>
            <a:off x="6487229" y="3625533"/>
            <a:ext cx="4004472" cy="2707014"/>
          </a:xfrm>
          <a:custGeom>
            <a:avLst/>
            <a:gdLst/>
            <a:ahLst/>
            <a:cxnLst>
              <a:cxn ang="0">
                <a:pos x="wd2" y="hd2"/>
              </a:cxn>
              <a:cxn ang="5400000">
                <a:pos x="wd2" y="hd2"/>
              </a:cxn>
              <a:cxn ang="10800000">
                <a:pos x="wd2" y="hd2"/>
              </a:cxn>
              <a:cxn ang="16200000">
                <a:pos x="wd2" y="hd2"/>
              </a:cxn>
            </a:cxnLst>
            <a:rect l="0" t="0" r="r" b="b"/>
            <a:pathLst>
              <a:path w="16536" h="19888" extrusionOk="0">
                <a:moveTo>
                  <a:pt x="1292" y="4065"/>
                </a:moveTo>
                <a:cubicBezTo>
                  <a:pt x="-496" y="7974"/>
                  <a:pt x="-1992" y="19551"/>
                  <a:pt x="8109" y="19884"/>
                </a:cubicBezTo>
                <a:cubicBezTo>
                  <a:pt x="15923" y="20142"/>
                  <a:pt x="19608" y="7597"/>
                  <a:pt x="13420" y="2195"/>
                </a:cubicBezTo>
                <a:cubicBezTo>
                  <a:pt x="9258" y="-1458"/>
                  <a:pt x="3331" y="-360"/>
                  <a:pt x="1292" y="4065"/>
                </a:cubicBezTo>
                <a:close/>
              </a:path>
            </a:pathLst>
          </a:custGeom>
          <a:ln>
            <a:solidFill>
              <a:srgbClr val="6A4520"/>
            </a:solidFill>
            <a:prstDash val="dash"/>
          </a:ln>
        </p:spPr>
        <p:txBody>
          <a:bodyPr lIns="45719" rIns="45719"/>
          <a:lstStyle/>
          <a:p>
            <a:endParaRPr/>
          </a:p>
        </p:txBody>
      </p:sp>
      <p:sp>
        <p:nvSpPr>
          <p:cNvPr id="702" name="Bildplatzhalter 16"/>
          <p:cNvSpPr>
            <a:spLocks noGrp="1"/>
          </p:cNvSpPr>
          <p:nvPr>
            <p:ph type="pic" sz="quarter" idx="21"/>
          </p:nvPr>
        </p:nvSpPr>
        <p:spPr>
          <a:xfrm>
            <a:off x="1819059" y="478023"/>
            <a:ext cx="3800479" cy="2550778"/>
          </a:xfrm>
          <a:prstGeom prst="rect">
            <a:avLst/>
          </a:prstGeom>
          <a:ln w="9525">
            <a:solidFill>
              <a:srgbClr val="EEDAC6"/>
            </a:solidFill>
            <a:round/>
          </a:ln>
        </p:spPr>
        <p:txBody>
          <a:bodyPr lIns="91439" rIns="91439">
            <a:noAutofit/>
          </a:bodyPr>
          <a:lstStyle/>
          <a:p>
            <a:endParaRPr/>
          </a:p>
        </p:txBody>
      </p:sp>
      <p:sp>
        <p:nvSpPr>
          <p:cNvPr id="703" name="Bildplatzhalter 16"/>
          <p:cNvSpPr>
            <a:spLocks noGrp="1"/>
          </p:cNvSpPr>
          <p:nvPr>
            <p:ph type="pic" sz="quarter" idx="22"/>
          </p:nvPr>
        </p:nvSpPr>
        <p:spPr>
          <a:xfrm>
            <a:off x="6514707" y="435634"/>
            <a:ext cx="3827063" cy="2569015"/>
          </a:xfrm>
          <a:prstGeom prst="rect">
            <a:avLst/>
          </a:prstGeom>
          <a:ln w="9525">
            <a:solidFill>
              <a:srgbClr val="EEDAC6"/>
            </a:solidFill>
            <a:round/>
          </a:ln>
        </p:spPr>
        <p:txBody>
          <a:bodyPr lIns="91439" rIns="91439">
            <a:noAutofit/>
          </a:bodyPr>
          <a:lstStyle/>
          <a:p>
            <a:endParaRPr/>
          </a:p>
        </p:txBody>
      </p:sp>
      <p:sp>
        <p:nvSpPr>
          <p:cNvPr id="704" name="Bildplatzhalter 16"/>
          <p:cNvSpPr>
            <a:spLocks noGrp="1"/>
          </p:cNvSpPr>
          <p:nvPr>
            <p:ph type="pic" sz="quarter" idx="23"/>
          </p:nvPr>
        </p:nvSpPr>
        <p:spPr>
          <a:xfrm>
            <a:off x="1876864" y="3668002"/>
            <a:ext cx="3706758" cy="2480426"/>
          </a:xfrm>
          <a:prstGeom prst="rect">
            <a:avLst/>
          </a:prstGeom>
          <a:ln w="9525">
            <a:solidFill>
              <a:srgbClr val="EEDAC6"/>
            </a:solidFill>
            <a:round/>
          </a:ln>
        </p:spPr>
        <p:txBody>
          <a:bodyPr lIns="91439" rIns="91439">
            <a:noAutofit/>
          </a:bodyPr>
          <a:lstStyle/>
          <a:p>
            <a:endParaRPr/>
          </a:p>
        </p:txBody>
      </p:sp>
      <p:sp>
        <p:nvSpPr>
          <p:cNvPr id="705" name="Bildplatzhalter 16"/>
          <p:cNvSpPr>
            <a:spLocks noGrp="1"/>
          </p:cNvSpPr>
          <p:nvPr>
            <p:ph type="pic" sz="quarter" idx="24"/>
          </p:nvPr>
        </p:nvSpPr>
        <p:spPr>
          <a:xfrm>
            <a:off x="6607386" y="3696666"/>
            <a:ext cx="3800479" cy="2550778"/>
          </a:xfrm>
          <a:prstGeom prst="rect">
            <a:avLst/>
          </a:prstGeom>
          <a:ln w="9525">
            <a:solidFill>
              <a:srgbClr val="EEDAC6"/>
            </a:solidFill>
            <a:round/>
          </a:ln>
        </p:spPr>
        <p:txBody>
          <a:bodyPr lIns="91439" rIns="91439">
            <a:noAutofit/>
          </a:bodyPr>
          <a:lstStyle/>
          <a:p>
            <a:endParaRPr/>
          </a:p>
        </p:txBody>
      </p:sp>
      <p:sp>
        <p:nvSpPr>
          <p:cNvPr id="706"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tx">
  <p:cSld name="Drei rechteckige Bilder mit Beschriftungen">
    <p:spTree>
      <p:nvGrpSpPr>
        <p:cNvPr id="1" name=""/>
        <p:cNvGrpSpPr/>
        <p:nvPr/>
      </p:nvGrpSpPr>
      <p:grpSpPr>
        <a:xfrm>
          <a:off x="0" y="0"/>
          <a:ext cx="0" cy="0"/>
          <a:chOff x="0" y="0"/>
          <a:chExt cx="0" cy="0"/>
        </a:xfrm>
      </p:grpSpPr>
      <p:grpSp>
        <p:nvGrpSpPr>
          <p:cNvPr id="814" name="Gruppieren 109"/>
          <p:cNvGrpSpPr/>
          <p:nvPr/>
        </p:nvGrpSpPr>
        <p:grpSpPr>
          <a:xfrm>
            <a:off x="-519117" y="-420310"/>
            <a:ext cx="13145157" cy="7764695"/>
            <a:chOff x="0" y="0"/>
            <a:chExt cx="13145156" cy="7764693"/>
          </a:xfrm>
        </p:grpSpPr>
        <p:sp>
          <p:nvSpPr>
            <p:cNvPr id="713"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4"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5"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6"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7"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8"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9"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0"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1"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2"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3"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4"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5"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6"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7"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8"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9"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0"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1"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2"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3"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4"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5"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6"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7"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8"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9"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0"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1"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2"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3"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4"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5"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6"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7"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8"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9"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0"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1"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2"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3"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4"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5"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6"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7"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8"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9"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0"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1"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2"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3"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4"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5"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6"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7"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8"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9"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0"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1"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2"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3"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4"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5"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6"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7"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8"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9"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0"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1"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2"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3"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4"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5"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6"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7"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8"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9"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0"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1"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2"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3"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4"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5"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6"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7"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8"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9"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0"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1"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2"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3"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4"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5"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6"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7"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8"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9"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10"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11"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12"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13"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815" name="Freihandform 20"/>
          <p:cNvSpPr/>
          <p:nvPr/>
        </p:nvSpPr>
        <p:spPr>
          <a:xfrm flipH="1">
            <a:off x="874547" y="304800"/>
            <a:ext cx="5041839" cy="2989944"/>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816" name="Freihandform 21"/>
          <p:cNvSpPr/>
          <p:nvPr/>
        </p:nvSpPr>
        <p:spPr>
          <a:xfrm flipH="1">
            <a:off x="940024" y="353513"/>
            <a:ext cx="4911048" cy="2892519"/>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a:solidFill>
              <a:srgbClr val="6A4520"/>
            </a:solidFill>
          </a:ln>
        </p:spPr>
        <p:txBody>
          <a:bodyPr lIns="45719" rIns="45719"/>
          <a:lstStyle/>
          <a:p>
            <a:endParaRPr/>
          </a:p>
        </p:txBody>
      </p:sp>
      <p:sp>
        <p:nvSpPr>
          <p:cNvPr id="817" name="Freihandform 22"/>
          <p:cNvSpPr/>
          <p:nvPr/>
        </p:nvSpPr>
        <p:spPr>
          <a:xfrm flipH="1">
            <a:off x="1005340" y="399143"/>
            <a:ext cx="4780418" cy="2797601"/>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ln>
            <a:solidFill>
              <a:srgbClr val="6A4520"/>
            </a:solidFill>
            <a:prstDash val="dash"/>
          </a:ln>
        </p:spPr>
        <p:txBody>
          <a:bodyPr lIns="45719" rIns="45719"/>
          <a:lstStyle/>
          <a:p>
            <a:endParaRPr/>
          </a:p>
        </p:txBody>
      </p:sp>
      <p:sp>
        <p:nvSpPr>
          <p:cNvPr id="818" name="Freihandform 38"/>
          <p:cNvSpPr/>
          <p:nvPr/>
        </p:nvSpPr>
        <p:spPr>
          <a:xfrm>
            <a:off x="6246811" y="304800"/>
            <a:ext cx="5041839" cy="2989944"/>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819" name="Freihandform 39"/>
          <p:cNvSpPr/>
          <p:nvPr/>
        </p:nvSpPr>
        <p:spPr>
          <a:xfrm>
            <a:off x="6312125" y="353513"/>
            <a:ext cx="4911047" cy="2892519"/>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a:solidFill>
              <a:srgbClr val="6A4520"/>
            </a:solidFill>
          </a:ln>
        </p:spPr>
        <p:txBody>
          <a:bodyPr lIns="45719" rIns="45719"/>
          <a:lstStyle/>
          <a:p>
            <a:endParaRPr/>
          </a:p>
        </p:txBody>
      </p:sp>
      <p:sp>
        <p:nvSpPr>
          <p:cNvPr id="820" name="Freihandform 40"/>
          <p:cNvSpPr/>
          <p:nvPr/>
        </p:nvSpPr>
        <p:spPr>
          <a:xfrm>
            <a:off x="6377440" y="399143"/>
            <a:ext cx="4780417" cy="2797601"/>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ln>
            <a:solidFill>
              <a:srgbClr val="6A4520"/>
            </a:solidFill>
            <a:prstDash val="dash"/>
          </a:ln>
        </p:spPr>
        <p:txBody>
          <a:bodyPr lIns="45719" rIns="45719"/>
          <a:lstStyle/>
          <a:p>
            <a:endParaRPr/>
          </a:p>
        </p:txBody>
      </p:sp>
      <p:sp>
        <p:nvSpPr>
          <p:cNvPr id="821" name="Freihandform 41"/>
          <p:cNvSpPr/>
          <p:nvPr/>
        </p:nvSpPr>
        <p:spPr>
          <a:xfrm flipH="1" flipV="1">
            <a:off x="874547" y="3524250"/>
            <a:ext cx="5041839" cy="2989944"/>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822" name="Freihandform 42"/>
          <p:cNvSpPr/>
          <p:nvPr/>
        </p:nvSpPr>
        <p:spPr>
          <a:xfrm flipH="1" flipV="1">
            <a:off x="940024" y="3572962"/>
            <a:ext cx="4911048" cy="2892519"/>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823" name="Freihandform 43"/>
          <p:cNvSpPr/>
          <p:nvPr/>
        </p:nvSpPr>
        <p:spPr>
          <a:xfrm flipH="1" flipV="1">
            <a:off x="1005340" y="3622249"/>
            <a:ext cx="4780418" cy="2797601"/>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ln>
            <a:solidFill>
              <a:srgbClr val="6A4520"/>
            </a:solidFill>
            <a:prstDash val="dash"/>
          </a:ln>
        </p:spPr>
        <p:txBody>
          <a:bodyPr lIns="45719" rIns="45719"/>
          <a:lstStyle/>
          <a:p>
            <a:endParaRPr/>
          </a:p>
        </p:txBody>
      </p:sp>
      <p:sp>
        <p:nvSpPr>
          <p:cNvPr id="824" name="Freihandform 44"/>
          <p:cNvSpPr/>
          <p:nvPr/>
        </p:nvSpPr>
        <p:spPr>
          <a:xfrm flipV="1">
            <a:off x="6246811" y="3524250"/>
            <a:ext cx="5041839" cy="2989944"/>
          </a:xfrm>
          <a:custGeom>
            <a:avLst/>
            <a:gdLst/>
            <a:ahLst/>
            <a:cxnLst>
              <a:cxn ang="0">
                <a:pos x="wd2" y="hd2"/>
              </a:cxn>
              <a:cxn ang="5400000">
                <a:pos x="wd2" y="hd2"/>
              </a:cxn>
              <a:cxn ang="10800000">
                <a:pos x="wd2" y="hd2"/>
              </a:cxn>
              <a:cxn ang="16200000">
                <a:pos x="wd2" y="hd2"/>
              </a:cxn>
            </a:cxnLst>
            <a:rect l="0" t="0" r="r" b="b"/>
            <a:pathLst>
              <a:path w="21590" h="21600" extrusionOk="0">
                <a:moveTo>
                  <a:pt x="20374" y="21600"/>
                </a:moveTo>
                <a:cubicBezTo>
                  <a:pt x="20210" y="20371"/>
                  <a:pt x="20942" y="19410"/>
                  <a:pt x="21590" y="19622"/>
                </a:cubicBezTo>
                <a:cubicBezTo>
                  <a:pt x="21600" y="13859"/>
                  <a:pt x="21492" y="7597"/>
                  <a:pt x="21503" y="1834"/>
                </a:cubicBezTo>
                <a:cubicBezTo>
                  <a:pt x="20839" y="1826"/>
                  <a:pt x="20065" y="933"/>
                  <a:pt x="20063" y="0"/>
                </a:cubicBezTo>
                <a:lnTo>
                  <a:pt x="1437" y="4"/>
                </a:lnTo>
                <a:cubicBezTo>
                  <a:pt x="1452" y="1031"/>
                  <a:pt x="1094" y="2178"/>
                  <a:pt x="0" y="2118"/>
                </a:cubicBezTo>
                <a:cubicBezTo>
                  <a:pt x="23" y="8002"/>
                  <a:pt x="48" y="13888"/>
                  <a:pt x="70" y="19772"/>
                </a:cubicBezTo>
                <a:cubicBezTo>
                  <a:pt x="701" y="19482"/>
                  <a:pt x="1553" y="20373"/>
                  <a:pt x="1404" y="21584"/>
                </a:cubicBezTo>
                <a:lnTo>
                  <a:pt x="20374" y="21600"/>
                </a:lnTo>
                <a:close/>
              </a:path>
            </a:pathLst>
          </a:custGeom>
          <a:solidFill>
            <a:srgbClr val="6A4520"/>
          </a:solidFill>
          <a:ln w="12700">
            <a:miter lim="400000"/>
          </a:ln>
        </p:spPr>
        <p:txBody>
          <a:bodyPr lIns="45719" rIns="45719"/>
          <a:lstStyle/>
          <a:p>
            <a:endParaRPr/>
          </a:p>
        </p:txBody>
      </p:sp>
      <p:sp>
        <p:nvSpPr>
          <p:cNvPr id="825" name="Freihandform 45"/>
          <p:cNvSpPr/>
          <p:nvPr/>
        </p:nvSpPr>
        <p:spPr>
          <a:xfrm flipV="1">
            <a:off x="6312125" y="3572962"/>
            <a:ext cx="4911047" cy="2892519"/>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FFFFFF"/>
          </a:solidFill>
          <a:ln w="12700">
            <a:miter lim="400000"/>
          </a:ln>
        </p:spPr>
        <p:txBody>
          <a:bodyPr lIns="45719" rIns="45719"/>
          <a:lstStyle/>
          <a:p>
            <a:endParaRPr/>
          </a:p>
        </p:txBody>
      </p:sp>
      <p:sp>
        <p:nvSpPr>
          <p:cNvPr id="826" name="Freihandform 46"/>
          <p:cNvSpPr/>
          <p:nvPr/>
        </p:nvSpPr>
        <p:spPr>
          <a:xfrm flipV="1">
            <a:off x="6377440" y="3622249"/>
            <a:ext cx="4780417" cy="2797601"/>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ln>
            <a:solidFill>
              <a:srgbClr val="6A4520"/>
            </a:solidFill>
            <a:prstDash val="dash"/>
          </a:ln>
        </p:spPr>
        <p:txBody>
          <a:bodyPr lIns="45719" rIns="45719"/>
          <a:lstStyle/>
          <a:p>
            <a:endParaRPr/>
          </a:p>
        </p:txBody>
      </p:sp>
      <p:sp>
        <p:nvSpPr>
          <p:cNvPr id="827" name="Bildplatzhalter 13"/>
          <p:cNvSpPr>
            <a:spLocks noGrp="1"/>
          </p:cNvSpPr>
          <p:nvPr>
            <p:ph type="pic" sz="quarter" idx="21"/>
          </p:nvPr>
        </p:nvSpPr>
        <p:spPr>
          <a:xfrm>
            <a:off x="1066798" y="444863"/>
            <a:ext cx="4671060" cy="2692401"/>
          </a:xfrm>
          <a:prstGeom prst="rect">
            <a:avLst/>
          </a:prstGeom>
          <a:ln w="9525">
            <a:solidFill>
              <a:srgbClr val="EEDAC6"/>
            </a:solidFill>
            <a:round/>
          </a:ln>
        </p:spPr>
        <p:txBody>
          <a:bodyPr lIns="91439" rIns="91439">
            <a:noAutofit/>
          </a:bodyPr>
          <a:lstStyle/>
          <a:p>
            <a:endParaRPr/>
          </a:p>
        </p:txBody>
      </p:sp>
      <p:sp>
        <p:nvSpPr>
          <p:cNvPr id="828" name="Bildplatzhalter 13"/>
          <p:cNvSpPr>
            <a:spLocks noGrp="1"/>
          </p:cNvSpPr>
          <p:nvPr>
            <p:ph type="pic" sz="quarter" idx="22"/>
          </p:nvPr>
        </p:nvSpPr>
        <p:spPr>
          <a:xfrm>
            <a:off x="1066798" y="3681729"/>
            <a:ext cx="4671060" cy="2692401"/>
          </a:xfrm>
          <a:prstGeom prst="rect">
            <a:avLst/>
          </a:prstGeom>
          <a:ln w="9525">
            <a:solidFill>
              <a:srgbClr val="EEDAC6"/>
            </a:solidFill>
            <a:round/>
          </a:ln>
        </p:spPr>
        <p:txBody>
          <a:bodyPr lIns="91439" rIns="91439">
            <a:noAutofit/>
          </a:bodyPr>
          <a:lstStyle/>
          <a:p>
            <a:endParaRPr/>
          </a:p>
        </p:txBody>
      </p:sp>
      <p:sp>
        <p:nvSpPr>
          <p:cNvPr id="829" name="Bildplatzhalter 13"/>
          <p:cNvSpPr>
            <a:spLocks noGrp="1"/>
          </p:cNvSpPr>
          <p:nvPr>
            <p:ph type="pic" sz="quarter" idx="23"/>
          </p:nvPr>
        </p:nvSpPr>
        <p:spPr>
          <a:xfrm>
            <a:off x="6425339" y="3681729"/>
            <a:ext cx="4671060" cy="2692401"/>
          </a:xfrm>
          <a:prstGeom prst="rect">
            <a:avLst/>
          </a:prstGeom>
          <a:ln w="9525">
            <a:solidFill>
              <a:srgbClr val="EEDAC6"/>
            </a:solidFill>
            <a:round/>
          </a:ln>
        </p:spPr>
        <p:txBody>
          <a:bodyPr lIns="91439" rIns="91439">
            <a:noAutofit/>
          </a:bodyPr>
          <a:lstStyle/>
          <a:p>
            <a:endParaRPr/>
          </a:p>
        </p:txBody>
      </p:sp>
      <p:sp>
        <p:nvSpPr>
          <p:cNvPr id="830" name="Rechteck 54"/>
          <p:cNvSpPr/>
          <p:nvPr/>
        </p:nvSpPr>
        <p:spPr>
          <a:xfrm>
            <a:off x="6425339" y="444863"/>
            <a:ext cx="4671060" cy="2692402"/>
          </a:xfrm>
          <a:custGeom>
            <a:avLst/>
            <a:gdLst/>
            <a:ahLst/>
            <a:cxnLst>
              <a:cxn ang="0">
                <a:pos x="wd2" y="hd2"/>
              </a:cxn>
              <a:cxn ang="5400000">
                <a:pos x="wd2" y="hd2"/>
              </a:cxn>
              <a:cxn ang="10800000">
                <a:pos x="wd2" y="hd2"/>
              </a:cxn>
              <a:cxn ang="16200000">
                <a:pos x="wd2" y="hd2"/>
              </a:cxn>
            </a:cxnLst>
            <a:rect l="0" t="0" r="r" b="b"/>
            <a:pathLst>
              <a:path w="21559" h="21600" extrusionOk="0">
                <a:moveTo>
                  <a:pt x="1455" y="0"/>
                </a:moveTo>
                <a:lnTo>
                  <a:pt x="19954" y="0"/>
                </a:lnTo>
                <a:cubicBezTo>
                  <a:pt x="20043" y="934"/>
                  <a:pt x="21010" y="1863"/>
                  <a:pt x="21461" y="1928"/>
                </a:cubicBezTo>
                <a:cubicBezTo>
                  <a:pt x="21477" y="7810"/>
                  <a:pt x="21543" y="13658"/>
                  <a:pt x="21559" y="19540"/>
                </a:cubicBezTo>
                <a:cubicBezTo>
                  <a:pt x="20858" y="19474"/>
                  <a:pt x="20195" y="20619"/>
                  <a:pt x="20292" y="21600"/>
                </a:cubicBezTo>
                <a:lnTo>
                  <a:pt x="1483" y="21514"/>
                </a:lnTo>
                <a:cubicBezTo>
                  <a:pt x="1451" y="20666"/>
                  <a:pt x="1152" y="19728"/>
                  <a:pt x="33" y="19601"/>
                </a:cubicBezTo>
                <a:cubicBezTo>
                  <a:pt x="73" y="16556"/>
                  <a:pt x="-41" y="5310"/>
                  <a:pt x="17" y="2203"/>
                </a:cubicBezTo>
                <a:cubicBezTo>
                  <a:pt x="962" y="1995"/>
                  <a:pt x="1365" y="1274"/>
                  <a:pt x="1455" y="0"/>
                </a:cubicBezTo>
                <a:close/>
              </a:path>
            </a:pathLst>
          </a:custGeom>
          <a:solidFill>
            <a:srgbClr val="B7D575"/>
          </a:solidFill>
          <a:ln w="12700">
            <a:solidFill>
              <a:srgbClr val="B7D575"/>
            </a:solidFill>
            <a:miter/>
          </a:ln>
        </p:spPr>
        <p:txBody>
          <a:bodyPr lIns="45719" rIns="45719" anchor="ctr"/>
          <a:lstStyle/>
          <a:p>
            <a:pPr algn="ctr">
              <a:defRPr>
                <a:solidFill>
                  <a:srgbClr val="FFFFFF"/>
                </a:solidFill>
              </a:defRPr>
            </a:pPr>
            <a:endParaRPr/>
          </a:p>
        </p:txBody>
      </p:sp>
      <p:sp>
        <p:nvSpPr>
          <p:cNvPr id="831" name="Textebene 1…"/>
          <p:cNvSpPr txBox="1">
            <a:spLocks noGrp="1"/>
          </p:cNvSpPr>
          <p:nvPr>
            <p:ph type="body" sz="quarter" idx="1"/>
          </p:nvPr>
        </p:nvSpPr>
        <p:spPr>
          <a:xfrm>
            <a:off x="6627810" y="771306"/>
            <a:ext cx="4267203" cy="2039516"/>
          </a:xfrm>
          <a:prstGeom prst="rect">
            <a:avLst/>
          </a:prstGeom>
        </p:spPr>
        <p:txBody>
          <a:bodyPr anchor="ctr"/>
          <a:lstStyle>
            <a:lvl1pPr marL="0" indent="0" algn="ctr">
              <a:buSzTx/>
              <a:buFontTx/>
              <a:buNone/>
            </a:lvl1pPr>
            <a:lvl2pPr marL="0" indent="457200" algn="ctr">
              <a:buSzTx/>
              <a:buFontTx/>
              <a:buNone/>
            </a:lvl2pPr>
            <a:lvl3pPr marL="0" indent="914400" algn="ctr">
              <a:buSzTx/>
              <a:buFontTx/>
              <a:buNone/>
            </a:lvl3pPr>
            <a:lvl4pPr marL="0" indent="1371600" algn="ctr">
              <a:buSzTx/>
              <a:buFontTx/>
              <a:buNone/>
            </a:lvl4pPr>
            <a:lvl5pPr marL="0" indent="1828800" algn="ctr">
              <a:buSzTx/>
              <a:buFontTx/>
              <a:buNone/>
            </a:lvl5pPr>
          </a:lstStyle>
          <a:p>
            <a:r>
              <a:t>Textebene 1</a:t>
            </a:r>
          </a:p>
          <a:p>
            <a:pPr lvl="1"/>
            <a:r>
              <a:t>Textebene 2</a:t>
            </a:r>
          </a:p>
          <a:p>
            <a:pPr lvl="2"/>
            <a:r>
              <a:t>Textebene 3</a:t>
            </a:r>
          </a:p>
          <a:p>
            <a:pPr lvl="3"/>
            <a:r>
              <a:t>Textebene 4</a:t>
            </a:r>
          </a:p>
          <a:p>
            <a:pPr lvl="4"/>
            <a:r>
              <a:t>Textebene 5</a:t>
            </a:r>
          </a:p>
        </p:txBody>
      </p:sp>
      <p:sp>
        <p:nvSpPr>
          <p:cNvPr id="832" name="Foliennummer"/>
          <p:cNvSpPr txBox="1">
            <a:spLocks noGrp="1"/>
          </p:cNvSpPr>
          <p:nvPr>
            <p:ph type="sldNum" sz="quarter" idx="2"/>
          </p:nvPr>
        </p:nvSpPr>
        <p:spPr>
          <a:prstGeom prst="rect">
            <a:avLst/>
          </a:prstGeom>
        </p:spPr>
        <p:txBody>
          <a:bodyPr/>
          <a:lstStyle/>
          <a:p>
            <a:fld id="{86CB4B4D-7CA3-9044-876B-883B54F8677D}" type="slidenum">
              <a:t>‹Nr.›</a:t>
            </a:fld>
            <a:endParaRPr/>
          </a:p>
        </p:txBody>
      </p:sp>
    </p:spTree>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B7D575"/>
        </a:solidFill>
        <a:effectLst/>
      </p:bgPr>
    </p:bg>
    <p:spTree>
      <p:nvGrpSpPr>
        <p:cNvPr id="1" name=""/>
        <p:cNvGrpSpPr/>
        <p:nvPr/>
      </p:nvGrpSpPr>
      <p:grpSpPr>
        <a:xfrm>
          <a:off x="0" y="0"/>
          <a:ext cx="0" cy="0"/>
          <a:chOff x="0" y="0"/>
          <a:chExt cx="0" cy="0"/>
        </a:xfrm>
      </p:grpSpPr>
      <p:grpSp>
        <p:nvGrpSpPr>
          <p:cNvPr id="103" name="Gruppieren 109"/>
          <p:cNvGrpSpPr/>
          <p:nvPr/>
        </p:nvGrpSpPr>
        <p:grpSpPr>
          <a:xfrm>
            <a:off x="-519117" y="-420310"/>
            <a:ext cx="13145157" cy="7764695"/>
            <a:chOff x="0" y="0"/>
            <a:chExt cx="13145156" cy="7764693"/>
          </a:xfrm>
        </p:grpSpPr>
        <p:sp>
          <p:nvSpPr>
            <p:cNvPr id="2" name="Freihandform 5"/>
            <p:cNvSpPr/>
            <p:nvPr/>
          </p:nvSpPr>
          <p:spPr>
            <a:xfrm rot="20746895">
              <a:off x="5811477" y="6143240"/>
              <a:ext cx="1505290" cy="1085971"/>
            </a:xfrm>
            <a:custGeom>
              <a:avLst/>
              <a:gdLst/>
              <a:ahLst/>
              <a:cxnLst>
                <a:cxn ang="0">
                  <a:pos x="wd2" y="hd2"/>
                </a:cxn>
                <a:cxn ang="5400000">
                  <a:pos x="wd2" y="hd2"/>
                </a:cxn>
                <a:cxn ang="10800000">
                  <a:pos x="wd2" y="hd2"/>
                </a:cxn>
                <a:cxn ang="16200000">
                  <a:pos x="wd2" y="hd2"/>
                </a:cxn>
              </a:cxnLst>
              <a:rect l="0" t="0" r="r" b="b"/>
              <a:pathLst>
                <a:path w="20782" h="21530" extrusionOk="0">
                  <a:moveTo>
                    <a:pt x="2978" y="17494"/>
                  </a:moveTo>
                  <a:cubicBezTo>
                    <a:pt x="2779" y="17774"/>
                    <a:pt x="2579" y="17983"/>
                    <a:pt x="2355" y="18228"/>
                  </a:cubicBezTo>
                  <a:lnTo>
                    <a:pt x="2530" y="18473"/>
                  </a:lnTo>
                  <a:cubicBezTo>
                    <a:pt x="2729" y="18263"/>
                    <a:pt x="2928" y="18053"/>
                    <a:pt x="3152" y="17739"/>
                  </a:cubicBezTo>
                  <a:close/>
                  <a:moveTo>
                    <a:pt x="8485" y="18058"/>
                  </a:moveTo>
                  <a:lnTo>
                    <a:pt x="8175" y="18058"/>
                  </a:lnTo>
                  <a:lnTo>
                    <a:pt x="8093" y="19185"/>
                  </a:lnTo>
                  <a:lnTo>
                    <a:pt x="8320" y="19244"/>
                  </a:lnTo>
                  <a:close/>
                  <a:moveTo>
                    <a:pt x="4745" y="15648"/>
                  </a:moveTo>
                  <a:cubicBezTo>
                    <a:pt x="4647" y="15718"/>
                    <a:pt x="4599" y="15789"/>
                    <a:pt x="4550" y="15859"/>
                  </a:cubicBezTo>
                  <a:cubicBezTo>
                    <a:pt x="4550" y="15859"/>
                    <a:pt x="4540" y="15854"/>
                    <a:pt x="3866" y="15507"/>
                  </a:cubicBezTo>
                  <a:cubicBezTo>
                    <a:pt x="3866" y="15507"/>
                    <a:pt x="3865" y="15516"/>
                    <a:pt x="3817" y="15930"/>
                  </a:cubicBezTo>
                  <a:cubicBezTo>
                    <a:pt x="3818" y="15930"/>
                    <a:pt x="3824" y="15933"/>
                    <a:pt x="4257" y="16141"/>
                  </a:cubicBezTo>
                  <a:cubicBezTo>
                    <a:pt x="4208" y="16211"/>
                    <a:pt x="4159" y="16282"/>
                    <a:pt x="4086" y="16387"/>
                  </a:cubicBezTo>
                  <a:lnTo>
                    <a:pt x="4257" y="16634"/>
                  </a:lnTo>
                  <a:cubicBezTo>
                    <a:pt x="4452" y="16423"/>
                    <a:pt x="4647" y="16211"/>
                    <a:pt x="4873" y="15956"/>
                  </a:cubicBezTo>
                  <a:close/>
                  <a:moveTo>
                    <a:pt x="1835" y="14528"/>
                  </a:moveTo>
                  <a:lnTo>
                    <a:pt x="1752" y="14884"/>
                  </a:lnTo>
                  <a:lnTo>
                    <a:pt x="2537" y="15299"/>
                  </a:lnTo>
                  <a:lnTo>
                    <a:pt x="2620" y="14943"/>
                  </a:lnTo>
                  <a:close/>
                  <a:moveTo>
                    <a:pt x="8816" y="15092"/>
                  </a:moveTo>
                  <a:lnTo>
                    <a:pt x="8568" y="15003"/>
                  </a:lnTo>
                  <a:lnTo>
                    <a:pt x="8423" y="16130"/>
                  </a:lnTo>
                  <a:lnTo>
                    <a:pt x="8671" y="16219"/>
                  </a:lnTo>
                  <a:close/>
                  <a:moveTo>
                    <a:pt x="6518" y="13965"/>
                  </a:moveTo>
                  <a:cubicBezTo>
                    <a:pt x="6269" y="14177"/>
                    <a:pt x="6070" y="14389"/>
                    <a:pt x="5840" y="14637"/>
                  </a:cubicBezTo>
                  <a:lnTo>
                    <a:pt x="5970" y="14884"/>
                  </a:lnTo>
                  <a:cubicBezTo>
                    <a:pt x="6219" y="14672"/>
                    <a:pt x="6419" y="14460"/>
                    <a:pt x="6649" y="14212"/>
                  </a:cubicBezTo>
                  <a:close/>
                  <a:moveTo>
                    <a:pt x="15301" y="17138"/>
                  </a:moveTo>
                  <a:lnTo>
                    <a:pt x="15053" y="17049"/>
                  </a:lnTo>
                  <a:lnTo>
                    <a:pt x="14908" y="18206"/>
                  </a:lnTo>
                  <a:lnTo>
                    <a:pt x="15156" y="18265"/>
                  </a:lnTo>
                  <a:close/>
                  <a:moveTo>
                    <a:pt x="9167" y="12333"/>
                  </a:moveTo>
                  <a:lnTo>
                    <a:pt x="8919" y="12244"/>
                  </a:lnTo>
                  <a:lnTo>
                    <a:pt x="8816" y="13105"/>
                  </a:lnTo>
                  <a:lnTo>
                    <a:pt x="9063" y="13164"/>
                  </a:lnTo>
                  <a:close/>
                  <a:moveTo>
                    <a:pt x="15693" y="14083"/>
                  </a:moveTo>
                  <a:lnTo>
                    <a:pt x="15404" y="14024"/>
                  </a:lnTo>
                  <a:lnTo>
                    <a:pt x="15259" y="15151"/>
                  </a:lnTo>
                  <a:lnTo>
                    <a:pt x="15549" y="15210"/>
                  </a:lnTo>
                  <a:close/>
                  <a:moveTo>
                    <a:pt x="10153" y="10702"/>
                  </a:moveTo>
                  <a:cubicBezTo>
                    <a:pt x="9904" y="10844"/>
                    <a:pt x="9705" y="11056"/>
                    <a:pt x="9456" y="11268"/>
                  </a:cubicBezTo>
                  <a:lnTo>
                    <a:pt x="9605" y="11622"/>
                  </a:lnTo>
                  <a:cubicBezTo>
                    <a:pt x="9805" y="11409"/>
                    <a:pt x="10054" y="11197"/>
                    <a:pt x="10284" y="11012"/>
                  </a:cubicBezTo>
                  <a:close/>
                  <a:moveTo>
                    <a:pt x="16044" y="11058"/>
                  </a:moveTo>
                  <a:lnTo>
                    <a:pt x="15796" y="10969"/>
                  </a:lnTo>
                  <a:lnTo>
                    <a:pt x="15652" y="12096"/>
                  </a:lnTo>
                  <a:lnTo>
                    <a:pt x="15900" y="12185"/>
                  </a:lnTo>
                  <a:close/>
                  <a:moveTo>
                    <a:pt x="11414" y="8715"/>
                  </a:moveTo>
                  <a:lnTo>
                    <a:pt x="11315" y="9066"/>
                  </a:lnTo>
                  <a:cubicBezTo>
                    <a:pt x="11315" y="9066"/>
                    <a:pt x="11322" y="9072"/>
                    <a:pt x="11763" y="9418"/>
                  </a:cubicBezTo>
                  <a:cubicBezTo>
                    <a:pt x="11614" y="9558"/>
                    <a:pt x="11464" y="9628"/>
                    <a:pt x="11333" y="9804"/>
                  </a:cubicBezTo>
                  <a:lnTo>
                    <a:pt x="11464" y="10050"/>
                  </a:lnTo>
                  <a:cubicBezTo>
                    <a:pt x="11713" y="9909"/>
                    <a:pt x="11912" y="9698"/>
                    <a:pt x="12155" y="9532"/>
                  </a:cubicBezTo>
                  <a:lnTo>
                    <a:pt x="12112" y="9347"/>
                  </a:lnTo>
                  <a:lnTo>
                    <a:pt x="12149" y="9268"/>
                  </a:lnTo>
                  <a:lnTo>
                    <a:pt x="12062" y="9207"/>
                  </a:lnTo>
                  <a:cubicBezTo>
                    <a:pt x="12062" y="9207"/>
                    <a:pt x="12053" y="9200"/>
                    <a:pt x="11414" y="8715"/>
                  </a:cubicBezTo>
                  <a:close/>
                  <a:moveTo>
                    <a:pt x="9559" y="7232"/>
                  </a:moveTo>
                  <a:lnTo>
                    <a:pt x="9456" y="7588"/>
                  </a:lnTo>
                  <a:lnTo>
                    <a:pt x="10137" y="8152"/>
                  </a:lnTo>
                  <a:lnTo>
                    <a:pt x="10303" y="7796"/>
                  </a:lnTo>
                  <a:close/>
                  <a:moveTo>
                    <a:pt x="7680" y="5749"/>
                  </a:moveTo>
                  <a:lnTo>
                    <a:pt x="7597" y="6016"/>
                  </a:lnTo>
                  <a:lnTo>
                    <a:pt x="8279" y="6580"/>
                  </a:lnTo>
                  <a:lnTo>
                    <a:pt x="8382" y="6313"/>
                  </a:lnTo>
                  <a:close/>
                  <a:moveTo>
                    <a:pt x="13983" y="7855"/>
                  </a:moveTo>
                  <a:cubicBezTo>
                    <a:pt x="13734" y="7998"/>
                    <a:pt x="13484" y="8213"/>
                    <a:pt x="13254" y="8401"/>
                  </a:cubicBezTo>
                  <a:lnTo>
                    <a:pt x="13385" y="8715"/>
                  </a:lnTo>
                  <a:cubicBezTo>
                    <a:pt x="13584" y="8572"/>
                    <a:pt x="13833" y="8357"/>
                    <a:pt x="14070" y="8169"/>
                  </a:cubicBezTo>
                  <a:close/>
                  <a:moveTo>
                    <a:pt x="16437" y="8003"/>
                  </a:moveTo>
                  <a:lnTo>
                    <a:pt x="16189" y="7944"/>
                  </a:lnTo>
                  <a:lnTo>
                    <a:pt x="16044" y="9071"/>
                  </a:lnTo>
                  <a:lnTo>
                    <a:pt x="16292" y="9130"/>
                  </a:lnTo>
                  <a:close/>
                  <a:moveTo>
                    <a:pt x="15987" y="6669"/>
                  </a:moveTo>
                  <a:cubicBezTo>
                    <a:pt x="15691" y="6809"/>
                    <a:pt x="15444" y="6949"/>
                    <a:pt x="15210" y="7133"/>
                  </a:cubicBezTo>
                  <a:lnTo>
                    <a:pt x="15296" y="7440"/>
                  </a:lnTo>
                  <a:cubicBezTo>
                    <a:pt x="15543" y="7300"/>
                    <a:pt x="15790" y="7159"/>
                    <a:pt x="16073" y="6975"/>
                  </a:cubicBezTo>
                  <a:close/>
                  <a:moveTo>
                    <a:pt x="18011" y="5660"/>
                  </a:moveTo>
                  <a:cubicBezTo>
                    <a:pt x="17764" y="5803"/>
                    <a:pt x="17518" y="5874"/>
                    <a:pt x="17234" y="6061"/>
                  </a:cubicBezTo>
                  <a:lnTo>
                    <a:pt x="17320" y="6372"/>
                  </a:lnTo>
                  <a:cubicBezTo>
                    <a:pt x="17567" y="6230"/>
                    <a:pt x="17814" y="6158"/>
                    <a:pt x="18097" y="5972"/>
                  </a:cubicBezTo>
                  <a:close/>
                  <a:moveTo>
                    <a:pt x="9559" y="1923"/>
                  </a:moveTo>
                  <a:lnTo>
                    <a:pt x="9415" y="2190"/>
                  </a:lnTo>
                  <a:lnTo>
                    <a:pt x="14764" y="7796"/>
                  </a:lnTo>
                  <a:lnTo>
                    <a:pt x="14970" y="7440"/>
                  </a:lnTo>
                  <a:close/>
                  <a:moveTo>
                    <a:pt x="17717" y="4741"/>
                  </a:moveTo>
                  <a:lnTo>
                    <a:pt x="17573" y="5037"/>
                  </a:lnTo>
                  <a:lnTo>
                    <a:pt x="18192" y="5749"/>
                  </a:lnTo>
                  <a:lnTo>
                    <a:pt x="18357" y="5453"/>
                  </a:lnTo>
                  <a:close/>
                  <a:moveTo>
                    <a:pt x="15982" y="2843"/>
                  </a:moveTo>
                  <a:lnTo>
                    <a:pt x="15838" y="3199"/>
                  </a:lnTo>
                  <a:lnTo>
                    <a:pt x="16478" y="3910"/>
                  </a:lnTo>
                  <a:lnTo>
                    <a:pt x="16623" y="3554"/>
                  </a:lnTo>
                  <a:close/>
                  <a:moveTo>
                    <a:pt x="14330" y="1004"/>
                  </a:moveTo>
                  <a:lnTo>
                    <a:pt x="14165" y="1271"/>
                  </a:lnTo>
                  <a:lnTo>
                    <a:pt x="14805" y="1983"/>
                  </a:lnTo>
                  <a:lnTo>
                    <a:pt x="14970" y="1716"/>
                  </a:lnTo>
                  <a:close/>
                  <a:moveTo>
                    <a:pt x="15141" y="311"/>
                  </a:moveTo>
                  <a:cubicBezTo>
                    <a:pt x="16629" y="911"/>
                    <a:pt x="18111" y="2410"/>
                    <a:pt x="19535" y="5096"/>
                  </a:cubicBezTo>
                  <a:cubicBezTo>
                    <a:pt x="19437" y="5096"/>
                    <a:pt x="19388" y="5096"/>
                    <a:pt x="19290" y="5167"/>
                  </a:cubicBezTo>
                  <a:cubicBezTo>
                    <a:pt x="19290" y="5167"/>
                    <a:pt x="19290" y="5169"/>
                    <a:pt x="19302" y="5211"/>
                  </a:cubicBezTo>
                  <a:lnTo>
                    <a:pt x="19388" y="5520"/>
                  </a:lnTo>
                  <a:cubicBezTo>
                    <a:pt x="19486" y="5450"/>
                    <a:pt x="19584" y="5450"/>
                    <a:pt x="19732" y="5379"/>
                  </a:cubicBezTo>
                  <a:cubicBezTo>
                    <a:pt x="19830" y="5662"/>
                    <a:pt x="19978" y="5945"/>
                    <a:pt x="20076" y="6157"/>
                  </a:cubicBezTo>
                  <a:cubicBezTo>
                    <a:pt x="21600" y="11392"/>
                    <a:pt x="20518" y="14858"/>
                    <a:pt x="18159" y="17192"/>
                  </a:cubicBezTo>
                  <a:cubicBezTo>
                    <a:pt x="18159" y="17192"/>
                    <a:pt x="18167" y="17136"/>
                    <a:pt x="19634" y="6369"/>
                  </a:cubicBezTo>
                  <a:cubicBezTo>
                    <a:pt x="19633" y="6369"/>
                    <a:pt x="19628" y="6368"/>
                    <a:pt x="19339" y="6299"/>
                  </a:cubicBezTo>
                  <a:lnTo>
                    <a:pt x="17864" y="17475"/>
                  </a:lnTo>
                  <a:cubicBezTo>
                    <a:pt x="16143" y="18961"/>
                    <a:pt x="13833" y="19951"/>
                    <a:pt x="11424" y="20588"/>
                  </a:cubicBezTo>
                  <a:cubicBezTo>
                    <a:pt x="11424" y="20587"/>
                    <a:pt x="11432" y="20531"/>
                    <a:pt x="12899" y="9694"/>
                  </a:cubicBezTo>
                  <a:cubicBezTo>
                    <a:pt x="12899" y="9694"/>
                    <a:pt x="12893" y="9693"/>
                    <a:pt x="12604" y="9623"/>
                  </a:cubicBezTo>
                  <a:cubicBezTo>
                    <a:pt x="12604" y="9624"/>
                    <a:pt x="12596" y="9682"/>
                    <a:pt x="11129" y="20729"/>
                  </a:cubicBezTo>
                  <a:cubicBezTo>
                    <a:pt x="10097" y="20941"/>
                    <a:pt x="9113" y="21153"/>
                    <a:pt x="8081" y="21295"/>
                  </a:cubicBezTo>
                  <a:cubicBezTo>
                    <a:pt x="8081" y="21295"/>
                    <a:pt x="8081" y="21293"/>
                    <a:pt x="8081" y="21268"/>
                  </a:cubicBezTo>
                  <a:lnTo>
                    <a:pt x="8081" y="21083"/>
                  </a:lnTo>
                  <a:cubicBezTo>
                    <a:pt x="8081" y="21083"/>
                    <a:pt x="8080" y="21083"/>
                    <a:pt x="8050" y="21083"/>
                  </a:cubicBezTo>
                  <a:lnTo>
                    <a:pt x="7835" y="21083"/>
                  </a:lnTo>
                  <a:cubicBezTo>
                    <a:pt x="7835" y="21083"/>
                    <a:pt x="7835" y="21085"/>
                    <a:pt x="7829" y="21118"/>
                  </a:cubicBezTo>
                  <a:lnTo>
                    <a:pt x="7786" y="21366"/>
                  </a:lnTo>
                  <a:lnTo>
                    <a:pt x="6370" y="21530"/>
                  </a:lnTo>
                  <a:lnTo>
                    <a:pt x="4842" y="20974"/>
                  </a:lnTo>
                  <a:cubicBezTo>
                    <a:pt x="4950" y="20196"/>
                    <a:pt x="5171" y="18605"/>
                    <a:pt x="5623" y="15353"/>
                  </a:cubicBezTo>
                  <a:cubicBezTo>
                    <a:pt x="5623" y="15353"/>
                    <a:pt x="5622" y="15353"/>
                    <a:pt x="5592" y="15344"/>
                  </a:cubicBezTo>
                  <a:lnTo>
                    <a:pt x="5377" y="15282"/>
                  </a:lnTo>
                  <a:cubicBezTo>
                    <a:pt x="5377" y="15282"/>
                    <a:pt x="5372" y="15316"/>
                    <a:pt x="4566" y="20874"/>
                  </a:cubicBezTo>
                  <a:lnTo>
                    <a:pt x="1407" y="19724"/>
                  </a:lnTo>
                  <a:cubicBezTo>
                    <a:pt x="1420" y="19710"/>
                    <a:pt x="1431" y="19694"/>
                    <a:pt x="1442" y="19677"/>
                  </a:cubicBezTo>
                  <a:lnTo>
                    <a:pt x="1295" y="19392"/>
                  </a:lnTo>
                  <a:lnTo>
                    <a:pt x="1098" y="19612"/>
                  </a:lnTo>
                  <a:lnTo>
                    <a:pt x="0" y="19212"/>
                  </a:lnTo>
                  <a:cubicBezTo>
                    <a:pt x="124" y="18786"/>
                    <a:pt x="263" y="18349"/>
                    <a:pt x="412" y="17900"/>
                  </a:cubicBezTo>
                  <a:cubicBezTo>
                    <a:pt x="412" y="17900"/>
                    <a:pt x="428" y="17909"/>
                    <a:pt x="2379" y="19102"/>
                  </a:cubicBezTo>
                  <a:cubicBezTo>
                    <a:pt x="2379" y="19102"/>
                    <a:pt x="2379" y="19100"/>
                    <a:pt x="2391" y="19058"/>
                  </a:cubicBezTo>
                  <a:lnTo>
                    <a:pt x="2477" y="18748"/>
                  </a:lnTo>
                  <a:cubicBezTo>
                    <a:pt x="2477" y="18748"/>
                    <a:pt x="2462" y="18739"/>
                    <a:pt x="511" y="17546"/>
                  </a:cubicBezTo>
                  <a:cubicBezTo>
                    <a:pt x="1445" y="14858"/>
                    <a:pt x="2772" y="11745"/>
                    <a:pt x="4345" y="8845"/>
                  </a:cubicBezTo>
                  <a:cubicBezTo>
                    <a:pt x="4345" y="8845"/>
                    <a:pt x="4367" y="8865"/>
                    <a:pt x="8130" y="12382"/>
                  </a:cubicBezTo>
                  <a:cubicBezTo>
                    <a:pt x="7934" y="12594"/>
                    <a:pt x="7786" y="12736"/>
                    <a:pt x="7639" y="12877"/>
                  </a:cubicBezTo>
                  <a:cubicBezTo>
                    <a:pt x="7639" y="12877"/>
                    <a:pt x="7639" y="12879"/>
                    <a:pt x="7657" y="12913"/>
                  </a:cubicBezTo>
                  <a:lnTo>
                    <a:pt x="7786" y="13160"/>
                  </a:lnTo>
                  <a:cubicBezTo>
                    <a:pt x="7983" y="12948"/>
                    <a:pt x="8229" y="12806"/>
                    <a:pt x="8425" y="12594"/>
                  </a:cubicBezTo>
                  <a:cubicBezTo>
                    <a:pt x="8425" y="12594"/>
                    <a:pt x="8425" y="12593"/>
                    <a:pt x="8419" y="12577"/>
                  </a:cubicBezTo>
                  <a:lnTo>
                    <a:pt x="8376" y="12453"/>
                  </a:lnTo>
                  <a:cubicBezTo>
                    <a:pt x="8376" y="12453"/>
                    <a:pt x="8377" y="12451"/>
                    <a:pt x="8388" y="12426"/>
                  </a:cubicBezTo>
                  <a:lnTo>
                    <a:pt x="8474" y="12241"/>
                  </a:lnTo>
                  <a:cubicBezTo>
                    <a:pt x="8474" y="12240"/>
                    <a:pt x="8451" y="12218"/>
                    <a:pt x="4492" y="8562"/>
                  </a:cubicBezTo>
                  <a:cubicBezTo>
                    <a:pt x="7104" y="3832"/>
                    <a:pt x="10349" y="-70"/>
                    <a:pt x="13652" y="0"/>
                  </a:cubicBezTo>
                  <a:cubicBezTo>
                    <a:pt x="14148" y="11"/>
                    <a:pt x="14644" y="111"/>
                    <a:pt x="15141" y="31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 name="Freihandform 5"/>
            <p:cNvSpPr/>
            <p:nvPr/>
          </p:nvSpPr>
          <p:spPr>
            <a:xfrm rot="2193361">
              <a:off x="272678" y="3505495"/>
              <a:ext cx="1045958" cy="1000395"/>
            </a:xfrm>
            <a:custGeom>
              <a:avLst/>
              <a:gdLst/>
              <a:ahLst/>
              <a:cxnLst>
                <a:cxn ang="0">
                  <a:pos x="wd2" y="hd2"/>
                </a:cxn>
                <a:cxn ang="5400000">
                  <a:pos x="wd2" y="hd2"/>
                </a:cxn>
                <a:cxn ang="10800000">
                  <a:pos x="wd2" y="hd2"/>
                </a:cxn>
                <a:cxn ang="16200000">
                  <a:pos x="wd2" y="hd2"/>
                </a:cxn>
              </a:cxnLst>
              <a:rect l="0" t="0" r="r" b="b"/>
              <a:pathLst>
                <a:path w="20442" h="21563" extrusionOk="0">
                  <a:moveTo>
                    <a:pt x="12332" y="18536"/>
                  </a:moveTo>
                  <a:lnTo>
                    <a:pt x="12127" y="19794"/>
                  </a:lnTo>
                  <a:lnTo>
                    <a:pt x="12478" y="19858"/>
                  </a:lnTo>
                  <a:lnTo>
                    <a:pt x="12683" y="18633"/>
                  </a:lnTo>
                  <a:close/>
                  <a:moveTo>
                    <a:pt x="12829" y="15247"/>
                  </a:moveTo>
                  <a:lnTo>
                    <a:pt x="12624" y="16472"/>
                  </a:lnTo>
                  <a:lnTo>
                    <a:pt x="13034" y="16537"/>
                  </a:lnTo>
                  <a:lnTo>
                    <a:pt x="13238" y="15312"/>
                  </a:lnTo>
                  <a:close/>
                  <a:moveTo>
                    <a:pt x="13384" y="11926"/>
                  </a:moveTo>
                  <a:lnTo>
                    <a:pt x="13180" y="13151"/>
                  </a:lnTo>
                  <a:lnTo>
                    <a:pt x="13531" y="13248"/>
                  </a:lnTo>
                  <a:lnTo>
                    <a:pt x="13735" y="12023"/>
                  </a:lnTo>
                  <a:close/>
                  <a:moveTo>
                    <a:pt x="13940" y="8637"/>
                  </a:moveTo>
                  <a:lnTo>
                    <a:pt x="13735" y="9862"/>
                  </a:lnTo>
                  <a:lnTo>
                    <a:pt x="14086" y="9927"/>
                  </a:lnTo>
                  <a:lnTo>
                    <a:pt x="14291" y="8702"/>
                  </a:lnTo>
                  <a:close/>
                  <a:moveTo>
                    <a:pt x="15419" y="6590"/>
                  </a:moveTo>
                  <a:lnTo>
                    <a:pt x="15541" y="6928"/>
                  </a:lnTo>
                  <a:cubicBezTo>
                    <a:pt x="15891" y="6773"/>
                    <a:pt x="16240" y="6696"/>
                    <a:pt x="16641" y="6493"/>
                  </a:cubicBezTo>
                  <a:lnTo>
                    <a:pt x="16519" y="6154"/>
                  </a:lnTo>
                  <a:cubicBezTo>
                    <a:pt x="16170" y="6309"/>
                    <a:pt x="15821" y="6387"/>
                    <a:pt x="15419" y="6590"/>
                  </a:cubicBezTo>
                  <a:close/>
                  <a:moveTo>
                    <a:pt x="16103" y="5155"/>
                  </a:moveTo>
                  <a:lnTo>
                    <a:pt x="15899" y="5477"/>
                  </a:lnTo>
                  <a:lnTo>
                    <a:pt x="16776" y="6251"/>
                  </a:lnTo>
                  <a:lnTo>
                    <a:pt x="17010" y="5929"/>
                  </a:lnTo>
                  <a:close/>
                  <a:moveTo>
                    <a:pt x="12554" y="7756"/>
                  </a:moveTo>
                  <a:lnTo>
                    <a:pt x="12676" y="8089"/>
                  </a:lnTo>
                  <a:cubicBezTo>
                    <a:pt x="13025" y="7937"/>
                    <a:pt x="13375" y="7784"/>
                    <a:pt x="13776" y="7584"/>
                  </a:cubicBezTo>
                  <a:lnTo>
                    <a:pt x="13654" y="7251"/>
                  </a:lnTo>
                  <a:cubicBezTo>
                    <a:pt x="13235" y="7403"/>
                    <a:pt x="12886" y="7556"/>
                    <a:pt x="12554" y="7756"/>
                  </a:cubicBezTo>
                  <a:close/>
                  <a:moveTo>
                    <a:pt x="9785" y="9135"/>
                  </a:moveTo>
                  <a:lnTo>
                    <a:pt x="9971" y="9476"/>
                  </a:lnTo>
                  <a:cubicBezTo>
                    <a:pt x="10253" y="9320"/>
                    <a:pt x="10605" y="9086"/>
                    <a:pt x="10940" y="8881"/>
                  </a:cubicBezTo>
                  <a:lnTo>
                    <a:pt x="10817" y="8540"/>
                  </a:lnTo>
                  <a:cubicBezTo>
                    <a:pt x="10464" y="8696"/>
                    <a:pt x="10112" y="8930"/>
                    <a:pt x="9785" y="9135"/>
                  </a:cubicBezTo>
                  <a:close/>
                  <a:moveTo>
                    <a:pt x="4409" y="12251"/>
                  </a:moveTo>
                  <a:lnTo>
                    <a:pt x="4620" y="12635"/>
                  </a:lnTo>
                  <a:cubicBezTo>
                    <a:pt x="4902" y="12405"/>
                    <a:pt x="5255" y="12174"/>
                    <a:pt x="5581" y="11972"/>
                  </a:cubicBezTo>
                  <a:lnTo>
                    <a:pt x="5396" y="11636"/>
                  </a:lnTo>
                  <a:cubicBezTo>
                    <a:pt x="5043" y="11790"/>
                    <a:pt x="4761" y="12020"/>
                    <a:pt x="4409" y="12251"/>
                  </a:cubicBezTo>
                  <a:close/>
                  <a:moveTo>
                    <a:pt x="7181" y="9476"/>
                  </a:moveTo>
                  <a:lnTo>
                    <a:pt x="7040" y="9857"/>
                  </a:lnTo>
                  <a:cubicBezTo>
                    <a:pt x="7040" y="9857"/>
                    <a:pt x="7048" y="9862"/>
                    <a:pt x="7675" y="10239"/>
                  </a:cubicBezTo>
                  <a:cubicBezTo>
                    <a:pt x="7463" y="10392"/>
                    <a:pt x="7251" y="10468"/>
                    <a:pt x="7066" y="10659"/>
                  </a:cubicBezTo>
                  <a:lnTo>
                    <a:pt x="7251" y="10927"/>
                  </a:lnTo>
                  <a:cubicBezTo>
                    <a:pt x="7604" y="10774"/>
                    <a:pt x="7886" y="10545"/>
                    <a:pt x="8230" y="10363"/>
                  </a:cubicBezTo>
                  <a:lnTo>
                    <a:pt x="8168" y="10163"/>
                  </a:lnTo>
                  <a:lnTo>
                    <a:pt x="8221" y="10077"/>
                  </a:lnTo>
                  <a:lnTo>
                    <a:pt x="8098" y="10010"/>
                  </a:lnTo>
                  <a:cubicBezTo>
                    <a:pt x="8098" y="10010"/>
                    <a:pt x="8088" y="10004"/>
                    <a:pt x="7181" y="9476"/>
                  </a:cubicBezTo>
                  <a:close/>
                  <a:moveTo>
                    <a:pt x="13648" y="3091"/>
                  </a:moveTo>
                  <a:lnTo>
                    <a:pt x="13443" y="3478"/>
                  </a:lnTo>
                  <a:lnTo>
                    <a:pt x="14349" y="4252"/>
                  </a:lnTo>
                  <a:lnTo>
                    <a:pt x="14554" y="3865"/>
                  </a:lnTo>
                  <a:close/>
                  <a:moveTo>
                    <a:pt x="4555" y="7863"/>
                  </a:moveTo>
                  <a:lnTo>
                    <a:pt x="4409" y="8250"/>
                  </a:lnTo>
                  <a:lnTo>
                    <a:pt x="5373" y="8863"/>
                  </a:lnTo>
                  <a:lnTo>
                    <a:pt x="5607" y="8476"/>
                  </a:lnTo>
                  <a:close/>
                  <a:moveTo>
                    <a:pt x="11309" y="1092"/>
                  </a:moveTo>
                  <a:lnTo>
                    <a:pt x="11075" y="1382"/>
                  </a:lnTo>
                  <a:lnTo>
                    <a:pt x="11981" y="2156"/>
                  </a:lnTo>
                  <a:lnTo>
                    <a:pt x="12215" y="1866"/>
                  </a:lnTo>
                  <a:close/>
                  <a:moveTo>
                    <a:pt x="1894" y="6251"/>
                  </a:moveTo>
                  <a:lnTo>
                    <a:pt x="1777" y="6541"/>
                  </a:lnTo>
                  <a:lnTo>
                    <a:pt x="2742" y="7154"/>
                  </a:lnTo>
                  <a:lnTo>
                    <a:pt x="2888" y="6864"/>
                  </a:lnTo>
                  <a:close/>
                  <a:moveTo>
                    <a:pt x="4555" y="2092"/>
                  </a:moveTo>
                  <a:lnTo>
                    <a:pt x="4350" y="2382"/>
                  </a:lnTo>
                  <a:lnTo>
                    <a:pt x="11923" y="8476"/>
                  </a:lnTo>
                  <a:lnTo>
                    <a:pt x="12215" y="8089"/>
                  </a:lnTo>
                  <a:close/>
                  <a:moveTo>
                    <a:pt x="3499" y="2698"/>
                  </a:moveTo>
                  <a:cubicBezTo>
                    <a:pt x="5694" y="1004"/>
                    <a:pt x="8011" y="-37"/>
                    <a:pt x="10349" y="1"/>
                  </a:cubicBezTo>
                  <a:cubicBezTo>
                    <a:pt x="13155" y="47"/>
                    <a:pt x="15989" y="1648"/>
                    <a:pt x="18677" y="5541"/>
                  </a:cubicBezTo>
                  <a:cubicBezTo>
                    <a:pt x="18538" y="5541"/>
                    <a:pt x="18468" y="5541"/>
                    <a:pt x="18329" y="5618"/>
                  </a:cubicBezTo>
                  <a:cubicBezTo>
                    <a:pt x="18329" y="5618"/>
                    <a:pt x="18330" y="5620"/>
                    <a:pt x="18347" y="5666"/>
                  </a:cubicBezTo>
                  <a:lnTo>
                    <a:pt x="18468" y="6002"/>
                  </a:lnTo>
                  <a:cubicBezTo>
                    <a:pt x="18608" y="5926"/>
                    <a:pt x="18747" y="5926"/>
                    <a:pt x="18956" y="5849"/>
                  </a:cubicBezTo>
                  <a:cubicBezTo>
                    <a:pt x="19095" y="6156"/>
                    <a:pt x="19304" y="6464"/>
                    <a:pt x="19443" y="6695"/>
                  </a:cubicBezTo>
                  <a:cubicBezTo>
                    <a:pt x="21600" y="12385"/>
                    <a:pt x="20069" y="16154"/>
                    <a:pt x="16729" y="18691"/>
                  </a:cubicBezTo>
                  <a:cubicBezTo>
                    <a:pt x="16729" y="18691"/>
                    <a:pt x="16740" y="18629"/>
                    <a:pt x="18816" y="6925"/>
                  </a:cubicBezTo>
                  <a:cubicBezTo>
                    <a:pt x="18816" y="6925"/>
                    <a:pt x="18810" y="6924"/>
                    <a:pt x="18399" y="6848"/>
                  </a:cubicBezTo>
                  <a:lnTo>
                    <a:pt x="16311" y="18999"/>
                  </a:lnTo>
                  <a:cubicBezTo>
                    <a:pt x="14665" y="20091"/>
                    <a:pt x="12637" y="20936"/>
                    <a:pt x="10438" y="21563"/>
                  </a:cubicBezTo>
                  <a:lnTo>
                    <a:pt x="7983" y="17911"/>
                  </a:lnTo>
                  <a:cubicBezTo>
                    <a:pt x="8285" y="16196"/>
                    <a:pt x="8704" y="13823"/>
                    <a:pt x="9282" y="10540"/>
                  </a:cubicBezTo>
                  <a:cubicBezTo>
                    <a:pt x="9282" y="10540"/>
                    <a:pt x="9276" y="10539"/>
                    <a:pt x="8865" y="10463"/>
                  </a:cubicBezTo>
                  <a:cubicBezTo>
                    <a:pt x="8865" y="10463"/>
                    <a:pt x="8857" y="10509"/>
                    <a:pt x="7660" y="17431"/>
                  </a:cubicBezTo>
                  <a:lnTo>
                    <a:pt x="0" y="6038"/>
                  </a:lnTo>
                  <a:cubicBezTo>
                    <a:pt x="1112" y="4767"/>
                    <a:pt x="2287" y="3633"/>
                    <a:pt x="3499" y="269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 name="Freihandform 5"/>
            <p:cNvSpPr/>
            <p:nvPr/>
          </p:nvSpPr>
          <p:spPr>
            <a:xfrm rot="7668513">
              <a:off x="138449" y="5426405"/>
              <a:ext cx="1550247" cy="1109791"/>
            </a:xfrm>
            <a:custGeom>
              <a:avLst/>
              <a:gdLst/>
              <a:ahLst/>
              <a:cxnLst>
                <a:cxn ang="0">
                  <a:pos x="wd2" y="hd2"/>
                </a:cxn>
                <a:cxn ang="5400000">
                  <a:pos x="wd2" y="hd2"/>
                </a:cxn>
                <a:cxn ang="10800000">
                  <a:pos x="wd2" y="hd2"/>
                </a:cxn>
                <a:cxn ang="16200000">
                  <a:pos x="wd2" y="hd2"/>
                </a:cxn>
              </a:cxnLst>
              <a:rect l="0" t="0" r="r" b="b"/>
              <a:pathLst>
                <a:path w="21600" h="21532" extrusionOk="0">
                  <a:moveTo>
                    <a:pt x="18509" y="4930"/>
                  </a:moveTo>
                  <a:lnTo>
                    <a:pt x="19134" y="5627"/>
                  </a:lnTo>
                  <a:lnTo>
                    <a:pt x="19301" y="5336"/>
                  </a:lnTo>
                  <a:lnTo>
                    <a:pt x="18655" y="4640"/>
                  </a:lnTo>
                  <a:close/>
                  <a:moveTo>
                    <a:pt x="16758" y="3131"/>
                  </a:moveTo>
                  <a:lnTo>
                    <a:pt x="17404" y="3827"/>
                  </a:lnTo>
                  <a:lnTo>
                    <a:pt x="17550" y="3479"/>
                  </a:lnTo>
                  <a:lnTo>
                    <a:pt x="16904" y="2782"/>
                  </a:lnTo>
                  <a:close/>
                  <a:moveTo>
                    <a:pt x="18254" y="6236"/>
                  </a:moveTo>
                  <a:cubicBezTo>
                    <a:pt x="18503" y="6097"/>
                    <a:pt x="18752" y="6027"/>
                    <a:pt x="19039" y="5844"/>
                  </a:cubicBezTo>
                  <a:lnTo>
                    <a:pt x="18951" y="5540"/>
                  </a:lnTo>
                  <a:cubicBezTo>
                    <a:pt x="18702" y="5679"/>
                    <a:pt x="18454" y="5749"/>
                    <a:pt x="18167" y="5931"/>
                  </a:cubicBezTo>
                  <a:close/>
                  <a:moveTo>
                    <a:pt x="15070" y="1244"/>
                  </a:moveTo>
                  <a:lnTo>
                    <a:pt x="15716" y="1941"/>
                  </a:lnTo>
                  <a:lnTo>
                    <a:pt x="15883" y="1679"/>
                  </a:lnTo>
                  <a:lnTo>
                    <a:pt x="15237" y="983"/>
                  </a:lnTo>
                  <a:close/>
                  <a:moveTo>
                    <a:pt x="16212" y="7281"/>
                  </a:moveTo>
                  <a:cubicBezTo>
                    <a:pt x="16461" y="7144"/>
                    <a:pt x="16710" y="7007"/>
                    <a:pt x="16996" y="6827"/>
                  </a:cubicBezTo>
                  <a:lnTo>
                    <a:pt x="16909" y="6526"/>
                  </a:lnTo>
                  <a:cubicBezTo>
                    <a:pt x="16610" y="6664"/>
                    <a:pt x="16361" y="6801"/>
                    <a:pt x="16125" y="6981"/>
                  </a:cubicBezTo>
                  <a:close/>
                  <a:moveTo>
                    <a:pt x="16967" y="8877"/>
                  </a:moveTo>
                  <a:lnTo>
                    <a:pt x="17217" y="8935"/>
                  </a:lnTo>
                  <a:lnTo>
                    <a:pt x="17363" y="7833"/>
                  </a:lnTo>
                  <a:lnTo>
                    <a:pt x="17113" y="7774"/>
                  </a:lnTo>
                  <a:close/>
                  <a:moveTo>
                    <a:pt x="16571" y="11838"/>
                  </a:moveTo>
                  <a:lnTo>
                    <a:pt x="16821" y="11925"/>
                  </a:lnTo>
                  <a:lnTo>
                    <a:pt x="16967" y="10822"/>
                  </a:lnTo>
                  <a:lnTo>
                    <a:pt x="16717" y="10735"/>
                  </a:lnTo>
                  <a:close/>
                  <a:moveTo>
                    <a:pt x="14283" y="8529"/>
                  </a:moveTo>
                  <a:cubicBezTo>
                    <a:pt x="14484" y="8389"/>
                    <a:pt x="14735" y="8178"/>
                    <a:pt x="14974" y="7994"/>
                  </a:cubicBezTo>
                  <a:lnTo>
                    <a:pt x="14886" y="7687"/>
                  </a:lnTo>
                  <a:cubicBezTo>
                    <a:pt x="14635" y="7828"/>
                    <a:pt x="14383" y="8038"/>
                    <a:pt x="14151" y="8222"/>
                  </a:cubicBezTo>
                  <a:close/>
                  <a:moveTo>
                    <a:pt x="10276" y="2144"/>
                  </a:moveTo>
                  <a:lnTo>
                    <a:pt x="15674" y="7629"/>
                  </a:lnTo>
                  <a:lnTo>
                    <a:pt x="15883" y="7281"/>
                  </a:lnTo>
                  <a:lnTo>
                    <a:pt x="10422" y="1883"/>
                  </a:lnTo>
                  <a:close/>
                  <a:moveTo>
                    <a:pt x="12344" y="9835"/>
                  </a:moveTo>
                  <a:cubicBezTo>
                    <a:pt x="12596" y="9698"/>
                    <a:pt x="12797" y="9491"/>
                    <a:pt x="13042" y="9328"/>
                  </a:cubicBezTo>
                  <a:lnTo>
                    <a:pt x="12998" y="9148"/>
                  </a:lnTo>
                  <a:lnTo>
                    <a:pt x="13036" y="9070"/>
                  </a:lnTo>
                  <a:lnTo>
                    <a:pt x="12948" y="9010"/>
                  </a:lnTo>
                  <a:cubicBezTo>
                    <a:pt x="12947" y="9010"/>
                    <a:pt x="12938" y="9004"/>
                    <a:pt x="12294" y="8529"/>
                  </a:cubicBezTo>
                  <a:lnTo>
                    <a:pt x="12194" y="8873"/>
                  </a:lnTo>
                  <a:cubicBezTo>
                    <a:pt x="12194" y="8873"/>
                    <a:pt x="12201" y="8878"/>
                    <a:pt x="12646" y="9217"/>
                  </a:cubicBezTo>
                  <a:cubicBezTo>
                    <a:pt x="12495" y="9354"/>
                    <a:pt x="12344" y="9423"/>
                    <a:pt x="12212" y="9595"/>
                  </a:cubicBezTo>
                  <a:close/>
                  <a:moveTo>
                    <a:pt x="10318" y="7426"/>
                  </a:moveTo>
                  <a:lnTo>
                    <a:pt x="11005" y="7978"/>
                  </a:lnTo>
                  <a:lnTo>
                    <a:pt x="11172" y="7629"/>
                  </a:lnTo>
                  <a:lnTo>
                    <a:pt x="10422" y="7078"/>
                  </a:lnTo>
                  <a:close/>
                  <a:moveTo>
                    <a:pt x="8442" y="5888"/>
                  </a:moveTo>
                  <a:lnTo>
                    <a:pt x="9130" y="6439"/>
                  </a:lnTo>
                  <a:lnTo>
                    <a:pt x="9234" y="6178"/>
                  </a:lnTo>
                  <a:lnTo>
                    <a:pt x="8525" y="5627"/>
                  </a:lnTo>
                  <a:close/>
                  <a:moveTo>
                    <a:pt x="10468" y="11373"/>
                  </a:moveTo>
                  <a:cubicBezTo>
                    <a:pt x="10669" y="11166"/>
                    <a:pt x="10921" y="10958"/>
                    <a:pt x="11153" y="10777"/>
                  </a:cubicBezTo>
                  <a:lnTo>
                    <a:pt x="11021" y="10474"/>
                  </a:lnTo>
                  <a:cubicBezTo>
                    <a:pt x="10770" y="10612"/>
                    <a:pt x="10569" y="10820"/>
                    <a:pt x="10318" y="11027"/>
                  </a:cubicBezTo>
                  <a:close/>
                  <a:moveTo>
                    <a:pt x="9671" y="12825"/>
                  </a:moveTo>
                  <a:lnTo>
                    <a:pt x="9922" y="12883"/>
                  </a:lnTo>
                  <a:lnTo>
                    <a:pt x="10026" y="12070"/>
                  </a:lnTo>
                  <a:lnTo>
                    <a:pt x="9776" y="11983"/>
                  </a:lnTo>
                  <a:close/>
                  <a:moveTo>
                    <a:pt x="9275" y="15785"/>
                  </a:moveTo>
                  <a:lnTo>
                    <a:pt x="9526" y="15872"/>
                  </a:lnTo>
                  <a:lnTo>
                    <a:pt x="9671" y="14769"/>
                  </a:lnTo>
                  <a:lnTo>
                    <a:pt x="9421" y="14682"/>
                  </a:lnTo>
                  <a:close/>
                  <a:moveTo>
                    <a:pt x="6800" y="14566"/>
                  </a:moveTo>
                  <a:cubicBezTo>
                    <a:pt x="7051" y="14359"/>
                    <a:pt x="7252" y="14151"/>
                    <a:pt x="7485" y="13909"/>
                  </a:cubicBezTo>
                  <a:lnTo>
                    <a:pt x="7353" y="13666"/>
                  </a:lnTo>
                  <a:cubicBezTo>
                    <a:pt x="7102" y="13874"/>
                    <a:pt x="6900" y="14082"/>
                    <a:pt x="6668" y="14324"/>
                  </a:cubicBezTo>
                  <a:close/>
                  <a:moveTo>
                    <a:pt x="8942" y="18775"/>
                  </a:moveTo>
                  <a:lnTo>
                    <a:pt x="9171" y="18833"/>
                  </a:lnTo>
                  <a:lnTo>
                    <a:pt x="9338" y="17672"/>
                  </a:lnTo>
                  <a:lnTo>
                    <a:pt x="9025" y="17672"/>
                  </a:lnTo>
                  <a:close/>
                  <a:moveTo>
                    <a:pt x="4627" y="15589"/>
                  </a:moveTo>
                  <a:cubicBezTo>
                    <a:pt x="4627" y="15589"/>
                    <a:pt x="4634" y="15593"/>
                    <a:pt x="5071" y="15796"/>
                  </a:cubicBezTo>
                  <a:cubicBezTo>
                    <a:pt x="5021" y="15865"/>
                    <a:pt x="4972" y="15934"/>
                    <a:pt x="4898" y="16037"/>
                  </a:cubicBezTo>
                  <a:lnTo>
                    <a:pt x="5071" y="16279"/>
                  </a:lnTo>
                  <a:cubicBezTo>
                    <a:pt x="5268" y="16072"/>
                    <a:pt x="5465" y="15865"/>
                    <a:pt x="5693" y="15615"/>
                  </a:cubicBezTo>
                  <a:lnTo>
                    <a:pt x="5563" y="15314"/>
                  </a:lnTo>
                  <a:cubicBezTo>
                    <a:pt x="5465" y="15382"/>
                    <a:pt x="5416" y="15451"/>
                    <a:pt x="5366" y="15520"/>
                  </a:cubicBezTo>
                  <a:cubicBezTo>
                    <a:pt x="5366" y="15520"/>
                    <a:pt x="5357" y="15516"/>
                    <a:pt x="4677" y="15176"/>
                  </a:cubicBezTo>
                  <a:cubicBezTo>
                    <a:pt x="4677" y="15176"/>
                    <a:pt x="4676" y="15182"/>
                    <a:pt x="4627" y="15589"/>
                  </a:cubicBezTo>
                  <a:close/>
                  <a:moveTo>
                    <a:pt x="2543" y="14566"/>
                  </a:moveTo>
                  <a:lnTo>
                    <a:pt x="3335" y="14972"/>
                  </a:lnTo>
                  <a:lnTo>
                    <a:pt x="3418" y="14624"/>
                  </a:lnTo>
                  <a:lnTo>
                    <a:pt x="2626" y="14218"/>
                  </a:lnTo>
                  <a:close/>
                  <a:moveTo>
                    <a:pt x="3152" y="17839"/>
                  </a:moveTo>
                  <a:lnTo>
                    <a:pt x="3328" y="18078"/>
                  </a:lnTo>
                  <a:cubicBezTo>
                    <a:pt x="3529" y="17873"/>
                    <a:pt x="3730" y="17668"/>
                    <a:pt x="3956" y="17360"/>
                  </a:cubicBezTo>
                  <a:lnTo>
                    <a:pt x="3780" y="17120"/>
                  </a:lnTo>
                  <a:cubicBezTo>
                    <a:pt x="3579" y="17394"/>
                    <a:pt x="3378" y="17599"/>
                    <a:pt x="3152" y="17839"/>
                  </a:cubicBezTo>
                  <a:close/>
                  <a:moveTo>
                    <a:pt x="1438" y="19674"/>
                  </a:moveTo>
                  <a:lnTo>
                    <a:pt x="1636" y="20023"/>
                  </a:lnTo>
                  <a:cubicBezTo>
                    <a:pt x="1834" y="19744"/>
                    <a:pt x="2032" y="19535"/>
                    <a:pt x="2230" y="19256"/>
                  </a:cubicBezTo>
                  <a:lnTo>
                    <a:pt x="2082" y="18978"/>
                  </a:lnTo>
                  <a:cubicBezTo>
                    <a:pt x="1834" y="19256"/>
                    <a:pt x="1636" y="19465"/>
                    <a:pt x="1438" y="19674"/>
                  </a:cubicBezTo>
                  <a:close/>
                  <a:moveTo>
                    <a:pt x="0" y="21394"/>
                  </a:moveTo>
                  <a:cubicBezTo>
                    <a:pt x="298" y="20286"/>
                    <a:pt x="695" y="18971"/>
                    <a:pt x="1191" y="17517"/>
                  </a:cubicBezTo>
                  <a:cubicBezTo>
                    <a:pt x="1191" y="17517"/>
                    <a:pt x="1207" y="17527"/>
                    <a:pt x="3175" y="18694"/>
                  </a:cubicBezTo>
                  <a:cubicBezTo>
                    <a:pt x="3175" y="18694"/>
                    <a:pt x="3176" y="18692"/>
                    <a:pt x="3188" y="18651"/>
                  </a:cubicBezTo>
                  <a:lnTo>
                    <a:pt x="3274" y="18348"/>
                  </a:lnTo>
                  <a:cubicBezTo>
                    <a:pt x="3274" y="18348"/>
                    <a:pt x="3259" y="18338"/>
                    <a:pt x="1290" y="17171"/>
                  </a:cubicBezTo>
                  <a:cubicBezTo>
                    <a:pt x="2233" y="14540"/>
                    <a:pt x="3572" y="11495"/>
                    <a:pt x="5160" y="8656"/>
                  </a:cubicBezTo>
                  <a:cubicBezTo>
                    <a:pt x="5160" y="8656"/>
                    <a:pt x="5182" y="8677"/>
                    <a:pt x="8980" y="12118"/>
                  </a:cubicBezTo>
                  <a:cubicBezTo>
                    <a:pt x="8781" y="12325"/>
                    <a:pt x="8633" y="12464"/>
                    <a:pt x="8484" y="12602"/>
                  </a:cubicBezTo>
                  <a:cubicBezTo>
                    <a:pt x="8484" y="12602"/>
                    <a:pt x="8485" y="12604"/>
                    <a:pt x="8502" y="12637"/>
                  </a:cubicBezTo>
                  <a:lnTo>
                    <a:pt x="8633" y="12879"/>
                  </a:lnTo>
                  <a:cubicBezTo>
                    <a:pt x="8831" y="12671"/>
                    <a:pt x="9079" y="12533"/>
                    <a:pt x="9278" y="12325"/>
                  </a:cubicBezTo>
                  <a:cubicBezTo>
                    <a:pt x="9277" y="12325"/>
                    <a:pt x="9277" y="12324"/>
                    <a:pt x="9271" y="12308"/>
                  </a:cubicBezTo>
                  <a:lnTo>
                    <a:pt x="9228" y="12187"/>
                  </a:lnTo>
                  <a:cubicBezTo>
                    <a:pt x="9228" y="12187"/>
                    <a:pt x="9229" y="12185"/>
                    <a:pt x="9240" y="12161"/>
                  </a:cubicBezTo>
                  <a:lnTo>
                    <a:pt x="9327" y="11979"/>
                  </a:lnTo>
                  <a:cubicBezTo>
                    <a:pt x="9327" y="11979"/>
                    <a:pt x="9304" y="11959"/>
                    <a:pt x="5309" y="8379"/>
                  </a:cubicBezTo>
                  <a:cubicBezTo>
                    <a:pt x="7944" y="3750"/>
                    <a:pt x="11219" y="-68"/>
                    <a:pt x="14553" y="1"/>
                  </a:cubicBezTo>
                  <a:cubicBezTo>
                    <a:pt x="16553" y="42"/>
                    <a:pt x="18574" y="1483"/>
                    <a:pt x="20490" y="4987"/>
                  </a:cubicBezTo>
                  <a:cubicBezTo>
                    <a:pt x="20391" y="4987"/>
                    <a:pt x="20341" y="4988"/>
                    <a:pt x="20242" y="5057"/>
                  </a:cubicBezTo>
                  <a:cubicBezTo>
                    <a:pt x="20242" y="5057"/>
                    <a:pt x="20242" y="5059"/>
                    <a:pt x="20254" y="5100"/>
                  </a:cubicBezTo>
                  <a:lnTo>
                    <a:pt x="20341" y="5403"/>
                  </a:lnTo>
                  <a:cubicBezTo>
                    <a:pt x="20440" y="5334"/>
                    <a:pt x="20540" y="5334"/>
                    <a:pt x="20688" y="5264"/>
                  </a:cubicBezTo>
                  <a:cubicBezTo>
                    <a:pt x="20788" y="5541"/>
                    <a:pt x="20936" y="5818"/>
                    <a:pt x="21036" y="6026"/>
                  </a:cubicBezTo>
                  <a:cubicBezTo>
                    <a:pt x="21317" y="6964"/>
                    <a:pt x="21511" y="7845"/>
                    <a:pt x="21600" y="8677"/>
                  </a:cubicBezTo>
                  <a:lnTo>
                    <a:pt x="20003" y="10402"/>
                  </a:lnTo>
                  <a:cubicBezTo>
                    <a:pt x="20167" y="9237"/>
                    <a:pt x="20361" y="7860"/>
                    <a:pt x="20589" y="6234"/>
                  </a:cubicBezTo>
                  <a:cubicBezTo>
                    <a:pt x="20589" y="6234"/>
                    <a:pt x="20583" y="6232"/>
                    <a:pt x="20291" y="6164"/>
                  </a:cubicBezTo>
                  <a:lnTo>
                    <a:pt x="19665" y="10768"/>
                  </a:lnTo>
                  <a:lnTo>
                    <a:pt x="16569" y="14113"/>
                  </a:lnTo>
                  <a:lnTo>
                    <a:pt x="16612" y="13782"/>
                  </a:lnTo>
                  <a:lnTo>
                    <a:pt x="16321" y="13724"/>
                  </a:lnTo>
                  <a:lnTo>
                    <a:pt x="16219" y="14491"/>
                  </a:lnTo>
                  <a:lnTo>
                    <a:pt x="12538" y="18468"/>
                  </a:lnTo>
                  <a:cubicBezTo>
                    <a:pt x="12738" y="17038"/>
                    <a:pt x="13108" y="14390"/>
                    <a:pt x="13792" y="9487"/>
                  </a:cubicBezTo>
                  <a:cubicBezTo>
                    <a:pt x="13792" y="9487"/>
                    <a:pt x="13786" y="9486"/>
                    <a:pt x="13495" y="9418"/>
                  </a:cubicBezTo>
                  <a:cubicBezTo>
                    <a:pt x="13495" y="9418"/>
                    <a:pt x="13487" y="9470"/>
                    <a:pt x="12206" y="18827"/>
                  </a:cubicBezTo>
                  <a:lnTo>
                    <a:pt x="10626" y="20535"/>
                  </a:lnTo>
                  <a:cubicBezTo>
                    <a:pt x="10066" y="20666"/>
                    <a:pt x="9506" y="20763"/>
                    <a:pt x="8930" y="20840"/>
                  </a:cubicBezTo>
                  <a:cubicBezTo>
                    <a:pt x="8930" y="20840"/>
                    <a:pt x="8930" y="20838"/>
                    <a:pt x="8930" y="20814"/>
                  </a:cubicBezTo>
                  <a:lnTo>
                    <a:pt x="8930" y="20632"/>
                  </a:lnTo>
                  <a:cubicBezTo>
                    <a:pt x="8930" y="20632"/>
                    <a:pt x="8929" y="20632"/>
                    <a:pt x="8899" y="20632"/>
                  </a:cubicBezTo>
                  <a:lnTo>
                    <a:pt x="8682" y="20632"/>
                  </a:lnTo>
                  <a:cubicBezTo>
                    <a:pt x="8682" y="20632"/>
                    <a:pt x="8682" y="20634"/>
                    <a:pt x="8676" y="20667"/>
                  </a:cubicBezTo>
                  <a:lnTo>
                    <a:pt x="8633" y="20909"/>
                  </a:lnTo>
                  <a:cubicBezTo>
                    <a:pt x="7591" y="21047"/>
                    <a:pt x="6549" y="21186"/>
                    <a:pt x="5557" y="21255"/>
                  </a:cubicBezTo>
                  <a:cubicBezTo>
                    <a:pt x="5557" y="21255"/>
                    <a:pt x="5562" y="21218"/>
                    <a:pt x="6450" y="15025"/>
                  </a:cubicBezTo>
                  <a:cubicBezTo>
                    <a:pt x="6450" y="15025"/>
                    <a:pt x="6448" y="15025"/>
                    <a:pt x="6419" y="15016"/>
                  </a:cubicBezTo>
                  <a:lnTo>
                    <a:pt x="6202" y="14956"/>
                  </a:lnTo>
                  <a:cubicBezTo>
                    <a:pt x="6201" y="14956"/>
                    <a:pt x="6196" y="14994"/>
                    <a:pt x="5259" y="21255"/>
                  </a:cubicBezTo>
                  <a:cubicBezTo>
                    <a:pt x="3324" y="21463"/>
                    <a:pt x="1538" y="21463"/>
                    <a:pt x="298" y="21532"/>
                  </a:cubicBezTo>
                  <a:lnTo>
                    <a:pt x="595" y="21186"/>
                  </a:lnTo>
                  <a:cubicBezTo>
                    <a:pt x="595" y="21186"/>
                    <a:pt x="594" y="21184"/>
                    <a:pt x="571" y="21151"/>
                  </a:cubicBezTo>
                  <a:lnTo>
                    <a:pt x="397" y="20909"/>
                  </a:lnTo>
                  <a:cubicBezTo>
                    <a:pt x="248" y="21117"/>
                    <a:pt x="99" y="21255"/>
                    <a:pt x="0" y="21394"/>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 name="Freihandform 5"/>
            <p:cNvSpPr/>
            <p:nvPr/>
          </p:nvSpPr>
          <p:spPr>
            <a:xfrm rot="2025321">
              <a:off x="3734987" y="588166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 name="Freihandform 5"/>
            <p:cNvSpPr/>
            <p:nvPr/>
          </p:nvSpPr>
          <p:spPr>
            <a:xfrm rot="14508995">
              <a:off x="2025364" y="174579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 name="Freihandform 5"/>
            <p:cNvSpPr/>
            <p:nvPr/>
          </p:nvSpPr>
          <p:spPr>
            <a:xfrm rot="12583256">
              <a:off x="7978191" y="5134523"/>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 name="Freihandform 5"/>
            <p:cNvSpPr/>
            <p:nvPr/>
          </p:nvSpPr>
          <p:spPr>
            <a:xfrm rot="452457">
              <a:off x="6199057" y="99428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 name="Freihandform 5"/>
            <p:cNvSpPr/>
            <p:nvPr/>
          </p:nvSpPr>
          <p:spPr>
            <a:xfrm rot="7646852">
              <a:off x="11378259" y="412988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 name="Freihandform 5"/>
            <p:cNvSpPr/>
            <p:nvPr/>
          </p:nvSpPr>
          <p:spPr>
            <a:xfrm rot="11218090">
              <a:off x="7252282" y="142363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1" name="Freihandform 5"/>
            <p:cNvSpPr/>
            <p:nvPr/>
          </p:nvSpPr>
          <p:spPr>
            <a:xfrm rot="19178518">
              <a:off x="1314068" y="482880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2" name="Freihandform 5"/>
            <p:cNvSpPr/>
            <p:nvPr/>
          </p:nvSpPr>
          <p:spPr>
            <a:xfrm rot="17698854">
              <a:off x="10306801" y="224302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3" name="Freihandform 5"/>
            <p:cNvSpPr/>
            <p:nvPr/>
          </p:nvSpPr>
          <p:spPr>
            <a:xfrm rot="18361205">
              <a:off x="1104665" y="31499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4" name="Freihandform 5"/>
            <p:cNvSpPr/>
            <p:nvPr/>
          </p:nvSpPr>
          <p:spPr>
            <a:xfrm rot="18887227">
              <a:off x="3364909" y="819281"/>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5" name="Freihandform 5"/>
            <p:cNvSpPr/>
            <p:nvPr/>
          </p:nvSpPr>
          <p:spPr>
            <a:xfrm rot="2700000">
              <a:off x="4720619" y="136434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6" name="Freihandform 5"/>
            <p:cNvSpPr/>
            <p:nvPr/>
          </p:nvSpPr>
          <p:spPr>
            <a:xfrm rot="3158362">
              <a:off x="5472993" y="46799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7" name="Freihandform 5"/>
            <p:cNvSpPr/>
            <p:nvPr/>
          </p:nvSpPr>
          <p:spPr>
            <a:xfrm rot="15300000">
              <a:off x="891417" y="53092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8" name="Freihandform 5"/>
            <p:cNvSpPr/>
            <p:nvPr/>
          </p:nvSpPr>
          <p:spPr>
            <a:xfrm rot="20748043">
              <a:off x="427314" y="972993"/>
              <a:ext cx="402714" cy="676727"/>
            </a:xfrm>
            <a:custGeom>
              <a:avLst/>
              <a:gdLst/>
              <a:ahLst/>
              <a:cxnLst>
                <a:cxn ang="0">
                  <a:pos x="wd2" y="hd2"/>
                </a:cxn>
                <a:cxn ang="5400000">
                  <a:pos x="wd2" y="hd2"/>
                </a:cxn>
                <a:cxn ang="10800000">
                  <a:pos x="wd2" y="hd2"/>
                </a:cxn>
                <a:cxn ang="16200000">
                  <a:pos x="wd2" y="hd2"/>
                </a:cxn>
              </a:cxnLst>
              <a:rect l="0" t="0" r="r" b="b"/>
              <a:pathLst>
                <a:path w="19576" h="21600" extrusionOk="0">
                  <a:moveTo>
                    <a:pt x="6012" y="18280"/>
                  </a:moveTo>
                  <a:lnTo>
                    <a:pt x="5399" y="18179"/>
                  </a:lnTo>
                  <a:lnTo>
                    <a:pt x="5041" y="19488"/>
                  </a:lnTo>
                  <a:lnTo>
                    <a:pt x="5654" y="19555"/>
                  </a:lnTo>
                  <a:close/>
                  <a:moveTo>
                    <a:pt x="6983" y="14824"/>
                  </a:moveTo>
                  <a:lnTo>
                    <a:pt x="6268" y="14756"/>
                  </a:lnTo>
                  <a:lnTo>
                    <a:pt x="5910" y="16032"/>
                  </a:lnTo>
                  <a:lnTo>
                    <a:pt x="6626" y="16099"/>
                  </a:lnTo>
                  <a:close/>
                  <a:moveTo>
                    <a:pt x="7852" y="11401"/>
                  </a:moveTo>
                  <a:lnTo>
                    <a:pt x="7239" y="11300"/>
                  </a:lnTo>
                  <a:lnTo>
                    <a:pt x="6881" y="12575"/>
                  </a:lnTo>
                  <a:lnTo>
                    <a:pt x="7494" y="12676"/>
                  </a:lnTo>
                  <a:close/>
                  <a:moveTo>
                    <a:pt x="8823" y="7944"/>
                  </a:moveTo>
                  <a:lnTo>
                    <a:pt x="8210" y="7877"/>
                  </a:lnTo>
                  <a:lnTo>
                    <a:pt x="7852" y="9152"/>
                  </a:lnTo>
                  <a:lnTo>
                    <a:pt x="8465" y="9219"/>
                  </a:lnTo>
                  <a:close/>
                  <a:moveTo>
                    <a:pt x="7710" y="6434"/>
                  </a:moveTo>
                  <a:cubicBezTo>
                    <a:pt x="6978" y="6593"/>
                    <a:pt x="6367" y="6751"/>
                    <a:pt x="5787" y="6960"/>
                  </a:cubicBezTo>
                  <a:lnTo>
                    <a:pt x="6001" y="7307"/>
                  </a:lnTo>
                  <a:cubicBezTo>
                    <a:pt x="6611" y="7148"/>
                    <a:pt x="7222" y="6989"/>
                    <a:pt x="7924" y="6781"/>
                  </a:cubicBezTo>
                  <a:close/>
                  <a:moveTo>
                    <a:pt x="12719" y="5293"/>
                  </a:moveTo>
                  <a:cubicBezTo>
                    <a:pt x="12108" y="5454"/>
                    <a:pt x="11498" y="5535"/>
                    <a:pt x="10796" y="5746"/>
                  </a:cubicBezTo>
                  <a:lnTo>
                    <a:pt x="11009" y="6099"/>
                  </a:lnTo>
                  <a:cubicBezTo>
                    <a:pt x="11620" y="5938"/>
                    <a:pt x="12230" y="5857"/>
                    <a:pt x="12932" y="5646"/>
                  </a:cubicBezTo>
                  <a:close/>
                  <a:moveTo>
                    <a:pt x="11992" y="4253"/>
                  </a:moveTo>
                  <a:lnTo>
                    <a:pt x="11634" y="4589"/>
                  </a:lnTo>
                  <a:lnTo>
                    <a:pt x="13167" y="5394"/>
                  </a:lnTo>
                  <a:lnTo>
                    <a:pt x="13576" y="5058"/>
                  </a:lnTo>
                  <a:close/>
                  <a:moveTo>
                    <a:pt x="8324" y="0"/>
                  </a:moveTo>
                  <a:cubicBezTo>
                    <a:pt x="11119" y="849"/>
                    <a:pt x="13846" y="2374"/>
                    <a:pt x="16491" y="4655"/>
                  </a:cubicBezTo>
                  <a:cubicBezTo>
                    <a:pt x="16248" y="4655"/>
                    <a:pt x="16126" y="4655"/>
                    <a:pt x="15883" y="4735"/>
                  </a:cubicBezTo>
                  <a:cubicBezTo>
                    <a:pt x="15883" y="4735"/>
                    <a:pt x="15884" y="4737"/>
                    <a:pt x="15913" y="4785"/>
                  </a:cubicBezTo>
                  <a:lnTo>
                    <a:pt x="16126" y="5135"/>
                  </a:lnTo>
                  <a:cubicBezTo>
                    <a:pt x="16369" y="5055"/>
                    <a:pt x="16613" y="5055"/>
                    <a:pt x="16977" y="4975"/>
                  </a:cubicBezTo>
                  <a:cubicBezTo>
                    <a:pt x="17221" y="5295"/>
                    <a:pt x="17586" y="5615"/>
                    <a:pt x="17829" y="5855"/>
                  </a:cubicBezTo>
                  <a:cubicBezTo>
                    <a:pt x="21600" y="11778"/>
                    <a:pt x="18924" y="15700"/>
                    <a:pt x="13085" y="18341"/>
                  </a:cubicBezTo>
                  <a:cubicBezTo>
                    <a:pt x="13085" y="18341"/>
                    <a:pt x="13097" y="18299"/>
                    <a:pt x="16734" y="6096"/>
                  </a:cubicBezTo>
                  <a:cubicBezTo>
                    <a:pt x="16734" y="6096"/>
                    <a:pt x="16723" y="6094"/>
                    <a:pt x="16004" y="6015"/>
                  </a:cubicBezTo>
                  <a:lnTo>
                    <a:pt x="12355" y="18661"/>
                  </a:lnTo>
                  <a:cubicBezTo>
                    <a:pt x="8967" y="19999"/>
                    <a:pt x="4655" y="20981"/>
                    <a:pt x="0" y="21600"/>
                  </a:cubicBezTo>
                  <a:lnTo>
                    <a:pt x="7354" y="2515"/>
                  </a:lnTo>
                  <a:lnTo>
                    <a:pt x="8925" y="3313"/>
                  </a:lnTo>
                  <a:lnTo>
                    <a:pt x="9283" y="2911"/>
                  </a:lnTo>
                  <a:lnTo>
                    <a:pt x="7699" y="2105"/>
                  </a:lnTo>
                  <a:lnTo>
                    <a:pt x="7369" y="2476"/>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9" name="Freihandform 5"/>
            <p:cNvSpPr/>
            <p:nvPr/>
          </p:nvSpPr>
          <p:spPr>
            <a:xfrm rot="18429800">
              <a:off x="2153993" y="388272"/>
              <a:ext cx="1523771" cy="1105737"/>
            </a:xfrm>
            <a:custGeom>
              <a:avLst/>
              <a:gdLst/>
              <a:ahLst/>
              <a:cxnLst>
                <a:cxn ang="0">
                  <a:pos x="wd2" y="hd2"/>
                </a:cxn>
                <a:cxn ang="5400000">
                  <a:pos x="wd2" y="hd2"/>
                </a:cxn>
                <a:cxn ang="10800000">
                  <a:pos x="wd2" y="hd2"/>
                </a:cxn>
                <a:cxn ang="16200000">
                  <a:pos x="wd2" y="hd2"/>
                </a:cxn>
              </a:cxnLst>
              <a:rect l="0" t="0" r="r" b="b"/>
              <a:pathLst>
                <a:path w="21600" h="21600" extrusionOk="0">
                  <a:moveTo>
                    <a:pt x="2118" y="19028"/>
                  </a:moveTo>
                  <a:cubicBezTo>
                    <a:pt x="1866" y="19309"/>
                    <a:pt x="1665" y="19519"/>
                    <a:pt x="1463" y="19730"/>
                  </a:cubicBezTo>
                  <a:lnTo>
                    <a:pt x="1665" y="20080"/>
                  </a:lnTo>
                  <a:cubicBezTo>
                    <a:pt x="1866" y="19800"/>
                    <a:pt x="2068" y="19589"/>
                    <a:pt x="2269" y="19309"/>
                  </a:cubicBezTo>
                  <a:close/>
                  <a:moveTo>
                    <a:pt x="4025" y="17399"/>
                  </a:moveTo>
                  <a:lnTo>
                    <a:pt x="3846" y="17158"/>
                  </a:lnTo>
                  <a:cubicBezTo>
                    <a:pt x="3641" y="17434"/>
                    <a:pt x="3437" y="17640"/>
                    <a:pt x="3206" y="17881"/>
                  </a:cubicBezTo>
                  <a:lnTo>
                    <a:pt x="3385" y="18122"/>
                  </a:lnTo>
                  <a:cubicBezTo>
                    <a:pt x="3590" y="17916"/>
                    <a:pt x="3795" y="17709"/>
                    <a:pt x="4025" y="17399"/>
                  </a:cubicBezTo>
                  <a:close/>
                  <a:moveTo>
                    <a:pt x="3478" y="14645"/>
                  </a:moveTo>
                  <a:lnTo>
                    <a:pt x="2672" y="14236"/>
                  </a:lnTo>
                  <a:lnTo>
                    <a:pt x="2587" y="14587"/>
                  </a:lnTo>
                  <a:lnTo>
                    <a:pt x="3393" y="14996"/>
                  </a:lnTo>
                  <a:close/>
                  <a:moveTo>
                    <a:pt x="5660" y="15339"/>
                  </a:moveTo>
                  <a:cubicBezTo>
                    <a:pt x="5560" y="15408"/>
                    <a:pt x="5510" y="15478"/>
                    <a:pt x="5460" y="15547"/>
                  </a:cubicBezTo>
                  <a:cubicBezTo>
                    <a:pt x="5459" y="15547"/>
                    <a:pt x="5452" y="15544"/>
                    <a:pt x="4758" y="15200"/>
                  </a:cubicBezTo>
                  <a:cubicBezTo>
                    <a:pt x="4758" y="15200"/>
                    <a:pt x="4757" y="15207"/>
                    <a:pt x="4708" y="15617"/>
                  </a:cubicBezTo>
                  <a:cubicBezTo>
                    <a:pt x="4708" y="15617"/>
                    <a:pt x="4713" y="15619"/>
                    <a:pt x="5159" y="15825"/>
                  </a:cubicBezTo>
                  <a:cubicBezTo>
                    <a:pt x="5109" y="15894"/>
                    <a:pt x="5059" y="15964"/>
                    <a:pt x="4983" y="16068"/>
                  </a:cubicBezTo>
                  <a:lnTo>
                    <a:pt x="5159" y="16311"/>
                  </a:lnTo>
                  <a:cubicBezTo>
                    <a:pt x="5359" y="16102"/>
                    <a:pt x="5560" y="15894"/>
                    <a:pt x="5792" y="15643"/>
                  </a:cubicBezTo>
                  <a:close/>
                  <a:moveTo>
                    <a:pt x="9500" y="17713"/>
                  </a:moveTo>
                  <a:lnTo>
                    <a:pt x="9182" y="17713"/>
                  </a:lnTo>
                  <a:lnTo>
                    <a:pt x="9097" y="18824"/>
                  </a:lnTo>
                  <a:lnTo>
                    <a:pt x="9331" y="18882"/>
                  </a:lnTo>
                  <a:close/>
                  <a:moveTo>
                    <a:pt x="7615" y="13925"/>
                  </a:moveTo>
                  <a:lnTo>
                    <a:pt x="7481" y="13681"/>
                  </a:lnTo>
                  <a:cubicBezTo>
                    <a:pt x="7225" y="13890"/>
                    <a:pt x="7020" y="14099"/>
                    <a:pt x="6784" y="14343"/>
                  </a:cubicBezTo>
                  <a:lnTo>
                    <a:pt x="6918" y="14587"/>
                  </a:lnTo>
                  <a:cubicBezTo>
                    <a:pt x="7174" y="14377"/>
                    <a:pt x="7378" y="14168"/>
                    <a:pt x="7615" y="13925"/>
                  </a:cubicBezTo>
                  <a:close/>
                  <a:moveTo>
                    <a:pt x="9839" y="14791"/>
                  </a:moveTo>
                  <a:lnTo>
                    <a:pt x="9585" y="14703"/>
                  </a:lnTo>
                  <a:lnTo>
                    <a:pt x="9437" y="15814"/>
                  </a:lnTo>
                  <a:lnTo>
                    <a:pt x="9691" y="15902"/>
                  </a:lnTo>
                  <a:close/>
                  <a:moveTo>
                    <a:pt x="10200" y="12073"/>
                  </a:moveTo>
                  <a:lnTo>
                    <a:pt x="9945" y="11986"/>
                  </a:lnTo>
                  <a:lnTo>
                    <a:pt x="9839" y="12833"/>
                  </a:lnTo>
                  <a:lnTo>
                    <a:pt x="10094" y="12892"/>
                  </a:lnTo>
                  <a:close/>
                  <a:moveTo>
                    <a:pt x="11213" y="10466"/>
                  </a:moveTo>
                  <a:cubicBezTo>
                    <a:pt x="10957" y="10605"/>
                    <a:pt x="10753" y="10815"/>
                    <a:pt x="10497" y="11024"/>
                  </a:cubicBezTo>
                  <a:lnTo>
                    <a:pt x="10650" y="11372"/>
                  </a:lnTo>
                  <a:cubicBezTo>
                    <a:pt x="10855" y="11163"/>
                    <a:pt x="11111" y="10954"/>
                    <a:pt x="11347" y="10771"/>
                  </a:cubicBezTo>
                  <a:close/>
                  <a:moveTo>
                    <a:pt x="9394" y="6141"/>
                  </a:moveTo>
                  <a:lnTo>
                    <a:pt x="8673" y="5586"/>
                  </a:lnTo>
                  <a:lnTo>
                    <a:pt x="8588" y="5849"/>
                  </a:lnTo>
                  <a:lnTo>
                    <a:pt x="9288" y="6404"/>
                  </a:lnTo>
                  <a:close/>
                  <a:moveTo>
                    <a:pt x="11366" y="7602"/>
                  </a:moveTo>
                  <a:lnTo>
                    <a:pt x="10603" y="7047"/>
                  </a:lnTo>
                  <a:lnTo>
                    <a:pt x="10497" y="7398"/>
                  </a:lnTo>
                  <a:lnTo>
                    <a:pt x="11197" y="7953"/>
                  </a:lnTo>
                  <a:close/>
                  <a:moveTo>
                    <a:pt x="16498" y="16807"/>
                  </a:moveTo>
                  <a:lnTo>
                    <a:pt x="16244" y="16720"/>
                  </a:lnTo>
                  <a:lnTo>
                    <a:pt x="16095" y="17859"/>
                  </a:lnTo>
                  <a:lnTo>
                    <a:pt x="16350" y="17918"/>
                  </a:lnTo>
                  <a:close/>
                  <a:moveTo>
                    <a:pt x="13262" y="9053"/>
                  </a:moveTo>
                  <a:lnTo>
                    <a:pt x="13173" y="8993"/>
                  </a:lnTo>
                  <a:cubicBezTo>
                    <a:pt x="13172" y="8993"/>
                    <a:pt x="13166" y="8988"/>
                    <a:pt x="12508" y="8508"/>
                  </a:cubicBezTo>
                  <a:lnTo>
                    <a:pt x="12405" y="8854"/>
                  </a:lnTo>
                  <a:cubicBezTo>
                    <a:pt x="12405" y="8854"/>
                    <a:pt x="12411" y="8859"/>
                    <a:pt x="12866" y="9200"/>
                  </a:cubicBezTo>
                  <a:cubicBezTo>
                    <a:pt x="12712" y="9339"/>
                    <a:pt x="12559" y="9408"/>
                    <a:pt x="12425" y="9581"/>
                  </a:cubicBezTo>
                  <a:lnTo>
                    <a:pt x="12559" y="9823"/>
                  </a:lnTo>
                  <a:cubicBezTo>
                    <a:pt x="12815" y="9685"/>
                    <a:pt x="13019" y="9477"/>
                    <a:pt x="13268" y="9313"/>
                  </a:cubicBezTo>
                  <a:lnTo>
                    <a:pt x="13224" y="9131"/>
                  </a:lnTo>
                  <a:close/>
                  <a:moveTo>
                    <a:pt x="16901" y="13797"/>
                  </a:moveTo>
                  <a:lnTo>
                    <a:pt x="16604" y="13739"/>
                  </a:lnTo>
                  <a:lnTo>
                    <a:pt x="16456" y="14850"/>
                  </a:lnTo>
                  <a:lnTo>
                    <a:pt x="16753" y="14908"/>
                  </a:lnTo>
                  <a:close/>
                  <a:moveTo>
                    <a:pt x="15145" y="7661"/>
                  </a:moveTo>
                  <a:cubicBezTo>
                    <a:pt x="14889" y="7802"/>
                    <a:pt x="14633" y="8014"/>
                    <a:pt x="14397" y="8199"/>
                  </a:cubicBezTo>
                  <a:lnTo>
                    <a:pt x="14531" y="8508"/>
                  </a:lnTo>
                  <a:cubicBezTo>
                    <a:pt x="14735" y="8367"/>
                    <a:pt x="14991" y="8155"/>
                    <a:pt x="15234" y="7970"/>
                  </a:cubicBezTo>
                  <a:close/>
                  <a:moveTo>
                    <a:pt x="17261" y="10817"/>
                  </a:moveTo>
                  <a:lnTo>
                    <a:pt x="17007" y="10729"/>
                  </a:lnTo>
                  <a:lnTo>
                    <a:pt x="16859" y="11840"/>
                  </a:lnTo>
                  <a:lnTo>
                    <a:pt x="17113" y="11927"/>
                  </a:lnTo>
                  <a:close/>
                  <a:moveTo>
                    <a:pt x="16159" y="7252"/>
                  </a:moveTo>
                  <a:lnTo>
                    <a:pt x="10603" y="1816"/>
                  </a:lnTo>
                  <a:lnTo>
                    <a:pt x="10454" y="2079"/>
                  </a:lnTo>
                  <a:lnTo>
                    <a:pt x="15947" y="7602"/>
                  </a:lnTo>
                  <a:close/>
                  <a:moveTo>
                    <a:pt x="17664" y="7807"/>
                  </a:moveTo>
                  <a:lnTo>
                    <a:pt x="17410" y="7748"/>
                  </a:lnTo>
                  <a:lnTo>
                    <a:pt x="17261" y="8859"/>
                  </a:lnTo>
                  <a:lnTo>
                    <a:pt x="17516" y="8917"/>
                  </a:lnTo>
                  <a:close/>
                  <a:moveTo>
                    <a:pt x="17203" y="6492"/>
                  </a:moveTo>
                  <a:cubicBezTo>
                    <a:pt x="16899" y="6630"/>
                    <a:pt x="16645" y="6768"/>
                    <a:pt x="16405" y="6949"/>
                  </a:cubicBezTo>
                  <a:lnTo>
                    <a:pt x="16493" y="7252"/>
                  </a:lnTo>
                  <a:cubicBezTo>
                    <a:pt x="16747" y="7113"/>
                    <a:pt x="17000" y="6975"/>
                    <a:pt x="17291" y="6794"/>
                  </a:cubicBezTo>
                  <a:close/>
                  <a:moveTo>
                    <a:pt x="20252" y="11093"/>
                  </a:moveTo>
                  <a:lnTo>
                    <a:pt x="21600" y="13544"/>
                  </a:lnTo>
                  <a:cubicBezTo>
                    <a:pt x="21150" y="14857"/>
                    <a:pt x="20395" y="15947"/>
                    <a:pt x="19433" y="16861"/>
                  </a:cubicBezTo>
                  <a:cubicBezTo>
                    <a:pt x="19433" y="16860"/>
                    <a:pt x="19437" y="16833"/>
                    <a:pt x="20252" y="11093"/>
                  </a:cubicBezTo>
                  <a:close/>
                  <a:moveTo>
                    <a:pt x="14150" y="0"/>
                  </a:moveTo>
                  <a:lnTo>
                    <a:pt x="20019" y="10670"/>
                  </a:lnTo>
                  <a:lnTo>
                    <a:pt x="19130" y="17139"/>
                  </a:lnTo>
                  <a:cubicBezTo>
                    <a:pt x="17363" y="18603"/>
                    <a:pt x="14991" y="19579"/>
                    <a:pt x="12518" y="20206"/>
                  </a:cubicBezTo>
                  <a:cubicBezTo>
                    <a:pt x="12518" y="20206"/>
                    <a:pt x="12524" y="20164"/>
                    <a:pt x="14032" y="9473"/>
                  </a:cubicBezTo>
                  <a:cubicBezTo>
                    <a:pt x="14032" y="9473"/>
                    <a:pt x="14027" y="9472"/>
                    <a:pt x="13729" y="9403"/>
                  </a:cubicBezTo>
                  <a:cubicBezTo>
                    <a:pt x="13729" y="9403"/>
                    <a:pt x="13723" y="9444"/>
                    <a:pt x="12215" y="20345"/>
                  </a:cubicBezTo>
                  <a:cubicBezTo>
                    <a:pt x="11155" y="20555"/>
                    <a:pt x="10145" y="20764"/>
                    <a:pt x="9085" y="20903"/>
                  </a:cubicBezTo>
                  <a:cubicBezTo>
                    <a:pt x="9085" y="20903"/>
                    <a:pt x="9085" y="20902"/>
                    <a:pt x="9085" y="20877"/>
                  </a:cubicBezTo>
                  <a:lnTo>
                    <a:pt x="9085" y="20694"/>
                  </a:lnTo>
                  <a:cubicBezTo>
                    <a:pt x="9085" y="20694"/>
                    <a:pt x="9084" y="20694"/>
                    <a:pt x="9054" y="20694"/>
                  </a:cubicBezTo>
                  <a:lnTo>
                    <a:pt x="8833" y="20694"/>
                  </a:lnTo>
                  <a:cubicBezTo>
                    <a:pt x="8833" y="20694"/>
                    <a:pt x="8833" y="20695"/>
                    <a:pt x="8827" y="20729"/>
                  </a:cubicBezTo>
                  <a:lnTo>
                    <a:pt x="8783" y="20973"/>
                  </a:lnTo>
                  <a:cubicBezTo>
                    <a:pt x="7723" y="21112"/>
                    <a:pt x="6663" y="21252"/>
                    <a:pt x="5653" y="21321"/>
                  </a:cubicBezTo>
                  <a:cubicBezTo>
                    <a:pt x="5653" y="21321"/>
                    <a:pt x="5658" y="21285"/>
                    <a:pt x="6562" y="15048"/>
                  </a:cubicBezTo>
                  <a:cubicBezTo>
                    <a:pt x="6562" y="15048"/>
                    <a:pt x="6560" y="15048"/>
                    <a:pt x="6530" y="15040"/>
                  </a:cubicBezTo>
                  <a:lnTo>
                    <a:pt x="6309" y="14979"/>
                  </a:lnTo>
                  <a:cubicBezTo>
                    <a:pt x="6309" y="14979"/>
                    <a:pt x="6304" y="15017"/>
                    <a:pt x="5350" y="21321"/>
                  </a:cubicBezTo>
                  <a:cubicBezTo>
                    <a:pt x="3382" y="21530"/>
                    <a:pt x="1565" y="21530"/>
                    <a:pt x="303" y="21600"/>
                  </a:cubicBezTo>
                  <a:lnTo>
                    <a:pt x="606" y="21252"/>
                  </a:lnTo>
                  <a:cubicBezTo>
                    <a:pt x="606" y="21251"/>
                    <a:pt x="605" y="21250"/>
                    <a:pt x="580" y="21217"/>
                  </a:cubicBezTo>
                  <a:lnTo>
                    <a:pt x="404" y="20973"/>
                  </a:lnTo>
                  <a:cubicBezTo>
                    <a:pt x="252" y="21182"/>
                    <a:pt x="101" y="21321"/>
                    <a:pt x="0" y="21461"/>
                  </a:cubicBezTo>
                  <a:cubicBezTo>
                    <a:pt x="303" y="20345"/>
                    <a:pt x="707" y="19021"/>
                    <a:pt x="1211" y="17558"/>
                  </a:cubicBezTo>
                  <a:cubicBezTo>
                    <a:pt x="1212" y="17558"/>
                    <a:pt x="1228" y="17567"/>
                    <a:pt x="3230" y="18742"/>
                  </a:cubicBezTo>
                  <a:cubicBezTo>
                    <a:pt x="3230" y="18742"/>
                    <a:pt x="3231" y="18741"/>
                    <a:pt x="3243" y="18699"/>
                  </a:cubicBezTo>
                  <a:lnTo>
                    <a:pt x="3331" y="18394"/>
                  </a:lnTo>
                  <a:cubicBezTo>
                    <a:pt x="3331" y="18394"/>
                    <a:pt x="3315" y="18385"/>
                    <a:pt x="1312" y="17209"/>
                  </a:cubicBezTo>
                  <a:cubicBezTo>
                    <a:pt x="2271" y="14561"/>
                    <a:pt x="3634" y="11494"/>
                    <a:pt x="5249" y="8636"/>
                  </a:cubicBezTo>
                  <a:cubicBezTo>
                    <a:pt x="5249" y="8636"/>
                    <a:pt x="5274" y="8658"/>
                    <a:pt x="9136" y="12121"/>
                  </a:cubicBezTo>
                  <a:cubicBezTo>
                    <a:pt x="8934" y="12330"/>
                    <a:pt x="8783" y="12470"/>
                    <a:pt x="8631" y="12609"/>
                  </a:cubicBezTo>
                  <a:cubicBezTo>
                    <a:pt x="8631" y="12609"/>
                    <a:pt x="8632" y="12611"/>
                    <a:pt x="8650" y="12644"/>
                  </a:cubicBezTo>
                  <a:lnTo>
                    <a:pt x="8783" y="12888"/>
                  </a:lnTo>
                  <a:cubicBezTo>
                    <a:pt x="8984" y="12679"/>
                    <a:pt x="9237" y="12539"/>
                    <a:pt x="9439" y="12330"/>
                  </a:cubicBezTo>
                  <a:cubicBezTo>
                    <a:pt x="9439" y="12330"/>
                    <a:pt x="9438" y="12329"/>
                    <a:pt x="9432" y="12313"/>
                  </a:cubicBezTo>
                  <a:lnTo>
                    <a:pt x="9388" y="12191"/>
                  </a:lnTo>
                  <a:cubicBezTo>
                    <a:pt x="9388" y="12191"/>
                    <a:pt x="9389" y="12190"/>
                    <a:pt x="9401" y="12165"/>
                  </a:cubicBezTo>
                  <a:lnTo>
                    <a:pt x="9489" y="11982"/>
                  </a:lnTo>
                  <a:cubicBezTo>
                    <a:pt x="9489" y="11982"/>
                    <a:pt x="9465" y="11961"/>
                    <a:pt x="5401" y="8358"/>
                  </a:cubicBezTo>
                  <a:cubicBezTo>
                    <a:pt x="7908" y="3999"/>
                    <a:pt x="10985" y="354"/>
                    <a:pt x="14150"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0" name="Freihandform 5"/>
            <p:cNvSpPr/>
            <p:nvPr/>
          </p:nvSpPr>
          <p:spPr>
            <a:xfrm rot="9774837">
              <a:off x="8135472" y="629708"/>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1" name="Freihandform 5"/>
            <p:cNvSpPr/>
            <p:nvPr/>
          </p:nvSpPr>
          <p:spPr>
            <a:xfrm rot="1867805">
              <a:off x="815706" y="1912222"/>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2" name="Freihandform 5"/>
            <p:cNvSpPr/>
            <p:nvPr/>
          </p:nvSpPr>
          <p:spPr>
            <a:xfrm rot="4931296">
              <a:off x="1970333" y="4853637"/>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3" name="Freihandform 5"/>
            <p:cNvSpPr/>
            <p:nvPr/>
          </p:nvSpPr>
          <p:spPr>
            <a:xfrm>
              <a:off x="8824718" y="5284124"/>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4" name="Freihandform 5"/>
            <p:cNvSpPr/>
            <p:nvPr/>
          </p:nvSpPr>
          <p:spPr>
            <a:xfrm rot="4114372">
              <a:off x="10201814" y="4891314"/>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5" name="Freihandform 5"/>
            <p:cNvSpPr/>
            <p:nvPr/>
          </p:nvSpPr>
          <p:spPr>
            <a:xfrm rot="5824083" flipH="1">
              <a:off x="536466" y="309648"/>
              <a:ext cx="535668" cy="643757"/>
            </a:xfrm>
            <a:custGeom>
              <a:avLst/>
              <a:gdLst/>
              <a:ahLst/>
              <a:cxnLst>
                <a:cxn ang="0">
                  <a:pos x="wd2" y="hd2"/>
                </a:cxn>
                <a:cxn ang="5400000">
                  <a:pos x="wd2" y="hd2"/>
                </a:cxn>
                <a:cxn ang="10800000">
                  <a:pos x="wd2" y="hd2"/>
                </a:cxn>
                <a:cxn ang="16200000">
                  <a:pos x="wd2" y="hd2"/>
                </a:cxn>
              </a:cxnLst>
              <a:rect l="0" t="0" r="r" b="b"/>
              <a:pathLst>
                <a:path w="21600" h="21600" extrusionOk="0">
                  <a:moveTo>
                    <a:pt x="18416" y="7465"/>
                  </a:moveTo>
                  <a:lnTo>
                    <a:pt x="18114" y="7917"/>
                  </a:lnTo>
                  <a:lnTo>
                    <a:pt x="16123" y="6963"/>
                  </a:lnTo>
                  <a:lnTo>
                    <a:pt x="16365" y="6512"/>
                  </a:lnTo>
                  <a:close/>
                  <a:moveTo>
                    <a:pt x="21600" y="0"/>
                  </a:moveTo>
                  <a:cubicBezTo>
                    <a:pt x="16335" y="2616"/>
                    <a:pt x="11396" y="6717"/>
                    <a:pt x="7056" y="11272"/>
                  </a:cubicBezTo>
                  <a:cubicBezTo>
                    <a:pt x="18611" y="17457"/>
                    <a:pt x="18685" y="17497"/>
                    <a:pt x="18686" y="17498"/>
                  </a:cubicBezTo>
                  <a:lnTo>
                    <a:pt x="18435" y="17812"/>
                  </a:lnTo>
                  <a:lnTo>
                    <a:pt x="18524" y="18066"/>
                  </a:lnTo>
                  <a:cubicBezTo>
                    <a:pt x="17968" y="18455"/>
                    <a:pt x="17250" y="18695"/>
                    <a:pt x="16676" y="19054"/>
                  </a:cubicBezTo>
                  <a:lnTo>
                    <a:pt x="16299" y="18635"/>
                  </a:lnTo>
                  <a:cubicBezTo>
                    <a:pt x="16676" y="18335"/>
                    <a:pt x="17107" y="18096"/>
                    <a:pt x="17681" y="17737"/>
                  </a:cubicBezTo>
                  <a:cubicBezTo>
                    <a:pt x="6645" y="11762"/>
                    <a:pt x="6625" y="11751"/>
                    <a:pt x="6625" y="11751"/>
                  </a:cubicBezTo>
                  <a:cubicBezTo>
                    <a:pt x="4190" y="14353"/>
                    <a:pt x="1957" y="17055"/>
                    <a:pt x="0" y="19704"/>
                  </a:cubicBezTo>
                  <a:lnTo>
                    <a:pt x="12047" y="20946"/>
                  </a:lnTo>
                  <a:cubicBezTo>
                    <a:pt x="12327" y="20750"/>
                    <a:pt x="12634" y="20583"/>
                    <a:pt x="12973" y="20415"/>
                  </a:cubicBezTo>
                  <a:lnTo>
                    <a:pt x="13354" y="20834"/>
                  </a:lnTo>
                  <a:lnTo>
                    <a:pt x="12989" y="21044"/>
                  </a:lnTo>
                  <a:lnTo>
                    <a:pt x="18381" y="21600"/>
                  </a:lnTo>
                  <a:lnTo>
                    <a:pt x="21519" y="542"/>
                  </a:lnTo>
                  <a:lnTo>
                    <a:pt x="21432" y="488"/>
                  </a:lnTo>
                  <a:lnTo>
                    <a:pt x="21545" y="367"/>
                  </a:ln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6" name="Freihandform 5"/>
            <p:cNvSpPr/>
            <p:nvPr/>
          </p:nvSpPr>
          <p:spPr>
            <a:xfrm rot="11792620" flipH="1">
              <a:off x="796389" y="11696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7" name="Freihandform 5"/>
            <p:cNvSpPr/>
            <p:nvPr/>
          </p:nvSpPr>
          <p:spPr>
            <a:xfrm rot="7855726">
              <a:off x="4041325" y="758678"/>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8" name="Freihandform 5"/>
            <p:cNvSpPr/>
            <p:nvPr/>
          </p:nvSpPr>
          <p:spPr>
            <a:xfrm rot="11792620" flipH="1">
              <a:off x="4287734" y="188081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29" name="Freihandform 5"/>
            <p:cNvSpPr/>
            <p:nvPr/>
          </p:nvSpPr>
          <p:spPr>
            <a:xfrm rot="17253486">
              <a:off x="1627143" y="3340137"/>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0" name="Freihandform 5"/>
            <p:cNvSpPr/>
            <p:nvPr/>
          </p:nvSpPr>
          <p:spPr>
            <a:xfrm rot="20678870">
              <a:off x="838985" y="4132587"/>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1" name="Freihandform 5"/>
            <p:cNvSpPr/>
            <p:nvPr/>
          </p:nvSpPr>
          <p:spPr>
            <a:xfrm rot="7630649" flipH="1">
              <a:off x="5943555" y="5393142"/>
              <a:ext cx="1096985"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2" name="Freihandform 5"/>
            <p:cNvSpPr/>
            <p:nvPr/>
          </p:nvSpPr>
          <p:spPr>
            <a:xfrm rot="3063781" flipH="1">
              <a:off x="5287927" y="6198429"/>
              <a:ext cx="873704" cy="621205"/>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3" name="Freihandform 5"/>
            <p:cNvSpPr/>
            <p:nvPr/>
          </p:nvSpPr>
          <p:spPr>
            <a:xfrm rot="15029794">
              <a:off x="760648" y="6551082"/>
              <a:ext cx="1040349" cy="697913"/>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4" name="Freihandform 5"/>
            <p:cNvSpPr/>
            <p:nvPr/>
          </p:nvSpPr>
          <p:spPr>
            <a:xfrm rot="20866703" flipH="1">
              <a:off x="2632764" y="6249377"/>
              <a:ext cx="1096986" cy="77995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5" name="Freihandform 5"/>
            <p:cNvSpPr/>
            <p:nvPr/>
          </p:nvSpPr>
          <p:spPr>
            <a:xfrm rot="6300000">
              <a:off x="10855600" y="372124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6" name="Freihandform 5"/>
            <p:cNvSpPr/>
            <p:nvPr/>
          </p:nvSpPr>
          <p:spPr>
            <a:xfrm rot="17520289" flipH="1">
              <a:off x="7184914" y="6332596"/>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7" name="Freihandform 5"/>
            <p:cNvSpPr/>
            <p:nvPr/>
          </p:nvSpPr>
          <p:spPr>
            <a:xfrm rot="17153747" flipH="1">
              <a:off x="3307324" y="5170217"/>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8" name="Freihandform 5"/>
            <p:cNvSpPr/>
            <p:nvPr/>
          </p:nvSpPr>
          <p:spPr>
            <a:xfrm rot="16819536">
              <a:off x="9656691" y="321134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39" name="Freihandform 5"/>
            <p:cNvSpPr/>
            <p:nvPr/>
          </p:nvSpPr>
          <p:spPr>
            <a:xfrm rot="13251595">
              <a:off x="9465960" y="626893"/>
              <a:ext cx="751603" cy="53438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0" name="Freihandform 5"/>
            <p:cNvSpPr/>
            <p:nvPr/>
          </p:nvSpPr>
          <p:spPr>
            <a:xfrm rot="4491074">
              <a:off x="1944050" y="6446442"/>
              <a:ext cx="557558" cy="396423"/>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1" name="Freihandform 5"/>
            <p:cNvSpPr/>
            <p:nvPr/>
          </p:nvSpPr>
          <p:spPr>
            <a:xfrm rot="19564501">
              <a:off x="4921712" y="555850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2" name="Freihandform 5"/>
            <p:cNvSpPr/>
            <p:nvPr/>
          </p:nvSpPr>
          <p:spPr>
            <a:xfrm rot="20242592">
              <a:off x="11793897" y="3709450"/>
              <a:ext cx="1153332" cy="1109791"/>
            </a:xfrm>
            <a:custGeom>
              <a:avLst/>
              <a:gdLst/>
              <a:ahLst/>
              <a:cxnLst>
                <a:cxn ang="0">
                  <a:pos x="wd2" y="hd2"/>
                </a:cxn>
                <a:cxn ang="5400000">
                  <a:pos x="wd2" y="hd2"/>
                </a:cxn>
                <a:cxn ang="10800000">
                  <a:pos x="wd2" y="hd2"/>
                </a:cxn>
                <a:cxn ang="16200000">
                  <a:pos x="wd2" y="hd2"/>
                </a:cxn>
              </a:cxnLst>
              <a:rect l="0" t="0" r="r" b="b"/>
              <a:pathLst>
                <a:path w="21600" h="21532" extrusionOk="0">
                  <a:moveTo>
                    <a:pt x="2798" y="18978"/>
                  </a:moveTo>
                  <a:cubicBezTo>
                    <a:pt x="2465" y="19256"/>
                    <a:pt x="2199" y="19465"/>
                    <a:pt x="1933" y="19674"/>
                  </a:cubicBezTo>
                  <a:lnTo>
                    <a:pt x="2199" y="20023"/>
                  </a:lnTo>
                  <a:cubicBezTo>
                    <a:pt x="2465" y="19744"/>
                    <a:pt x="2732" y="19535"/>
                    <a:pt x="2998" y="19256"/>
                  </a:cubicBezTo>
                  <a:close/>
                  <a:moveTo>
                    <a:pt x="5081" y="17120"/>
                  </a:moveTo>
                  <a:cubicBezTo>
                    <a:pt x="4811" y="17394"/>
                    <a:pt x="4540" y="17599"/>
                    <a:pt x="4236" y="17839"/>
                  </a:cubicBezTo>
                  <a:lnTo>
                    <a:pt x="4473" y="18078"/>
                  </a:lnTo>
                  <a:cubicBezTo>
                    <a:pt x="4743" y="17873"/>
                    <a:pt x="5013" y="17668"/>
                    <a:pt x="5317" y="17360"/>
                  </a:cubicBezTo>
                  <a:close/>
                  <a:moveTo>
                    <a:pt x="4595" y="14624"/>
                  </a:moveTo>
                  <a:lnTo>
                    <a:pt x="3530" y="14218"/>
                  </a:lnTo>
                  <a:lnTo>
                    <a:pt x="3418" y="14566"/>
                  </a:lnTo>
                  <a:lnTo>
                    <a:pt x="4483" y="14972"/>
                  </a:lnTo>
                  <a:close/>
                  <a:moveTo>
                    <a:pt x="12552" y="17672"/>
                  </a:moveTo>
                  <a:lnTo>
                    <a:pt x="12131" y="17672"/>
                  </a:lnTo>
                  <a:lnTo>
                    <a:pt x="12019" y="18775"/>
                  </a:lnTo>
                  <a:lnTo>
                    <a:pt x="12327" y="18833"/>
                  </a:lnTo>
                  <a:close/>
                  <a:moveTo>
                    <a:pt x="7478" y="15314"/>
                  </a:moveTo>
                  <a:cubicBezTo>
                    <a:pt x="7345" y="15382"/>
                    <a:pt x="7279" y="15451"/>
                    <a:pt x="7213" y="15520"/>
                  </a:cubicBezTo>
                  <a:cubicBezTo>
                    <a:pt x="7213" y="15520"/>
                    <a:pt x="7200" y="15515"/>
                    <a:pt x="6286" y="15176"/>
                  </a:cubicBezTo>
                  <a:cubicBezTo>
                    <a:pt x="6286" y="15176"/>
                    <a:pt x="6285" y="15184"/>
                    <a:pt x="6220" y="15589"/>
                  </a:cubicBezTo>
                  <a:cubicBezTo>
                    <a:pt x="6220" y="15589"/>
                    <a:pt x="6229" y="15593"/>
                    <a:pt x="6816" y="15796"/>
                  </a:cubicBezTo>
                  <a:cubicBezTo>
                    <a:pt x="6749" y="15865"/>
                    <a:pt x="6683" y="15934"/>
                    <a:pt x="6584" y="16037"/>
                  </a:cubicBezTo>
                  <a:lnTo>
                    <a:pt x="6816" y="16279"/>
                  </a:lnTo>
                  <a:cubicBezTo>
                    <a:pt x="7081" y="16072"/>
                    <a:pt x="7345" y="15865"/>
                    <a:pt x="7652" y="15615"/>
                  </a:cubicBezTo>
                  <a:close/>
                  <a:moveTo>
                    <a:pt x="9883" y="13666"/>
                  </a:moveTo>
                  <a:cubicBezTo>
                    <a:pt x="9545" y="13874"/>
                    <a:pt x="9275" y="14082"/>
                    <a:pt x="8963" y="14324"/>
                  </a:cubicBezTo>
                  <a:lnTo>
                    <a:pt x="9140" y="14566"/>
                  </a:lnTo>
                  <a:cubicBezTo>
                    <a:pt x="9478" y="14359"/>
                    <a:pt x="9748" y="14151"/>
                    <a:pt x="10061" y="13909"/>
                  </a:cubicBezTo>
                  <a:close/>
                  <a:moveTo>
                    <a:pt x="13000" y="14769"/>
                  </a:moveTo>
                  <a:lnTo>
                    <a:pt x="12664" y="14682"/>
                  </a:lnTo>
                  <a:lnTo>
                    <a:pt x="12467" y="15785"/>
                  </a:lnTo>
                  <a:lnTo>
                    <a:pt x="12804" y="15872"/>
                  </a:lnTo>
                  <a:close/>
                  <a:moveTo>
                    <a:pt x="13476" y="12070"/>
                  </a:moveTo>
                  <a:lnTo>
                    <a:pt x="13140" y="11983"/>
                  </a:lnTo>
                  <a:lnTo>
                    <a:pt x="13000" y="12825"/>
                  </a:lnTo>
                  <a:lnTo>
                    <a:pt x="13336" y="12883"/>
                  </a:lnTo>
                  <a:close/>
                  <a:moveTo>
                    <a:pt x="14814" y="10474"/>
                  </a:moveTo>
                  <a:cubicBezTo>
                    <a:pt x="14476" y="10612"/>
                    <a:pt x="14206" y="10820"/>
                    <a:pt x="13868" y="11027"/>
                  </a:cubicBezTo>
                  <a:lnTo>
                    <a:pt x="14071" y="11373"/>
                  </a:lnTo>
                  <a:cubicBezTo>
                    <a:pt x="14341" y="11166"/>
                    <a:pt x="14679" y="10958"/>
                    <a:pt x="14992" y="10777"/>
                  </a:cubicBezTo>
                  <a:close/>
                  <a:moveTo>
                    <a:pt x="16525" y="8529"/>
                  </a:moveTo>
                  <a:lnTo>
                    <a:pt x="16390" y="8873"/>
                  </a:lnTo>
                  <a:cubicBezTo>
                    <a:pt x="16390" y="8873"/>
                    <a:pt x="16399" y="8878"/>
                    <a:pt x="16998" y="9217"/>
                  </a:cubicBezTo>
                  <a:cubicBezTo>
                    <a:pt x="16795" y="9354"/>
                    <a:pt x="16593" y="9423"/>
                    <a:pt x="16415" y="9595"/>
                  </a:cubicBezTo>
                  <a:lnTo>
                    <a:pt x="16593" y="9835"/>
                  </a:lnTo>
                  <a:cubicBezTo>
                    <a:pt x="16930" y="9698"/>
                    <a:pt x="17201" y="9491"/>
                    <a:pt x="17530" y="9328"/>
                  </a:cubicBezTo>
                  <a:lnTo>
                    <a:pt x="17471" y="9148"/>
                  </a:lnTo>
                  <a:lnTo>
                    <a:pt x="17522" y="9070"/>
                  </a:lnTo>
                  <a:lnTo>
                    <a:pt x="17403" y="9010"/>
                  </a:lnTo>
                  <a:cubicBezTo>
                    <a:pt x="17403" y="9010"/>
                    <a:pt x="17391" y="9003"/>
                    <a:pt x="16525" y="8529"/>
                  </a:cubicBezTo>
                  <a:close/>
                  <a:moveTo>
                    <a:pt x="14008" y="7078"/>
                  </a:moveTo>
                  <a:lnTo>
                    <a:pt x="13868" y="7426"/>
                  </a:lnTo>
                  <a:lnTo>
                    <a:pt x="14793" y="7978"/>
                  </a:lnTo>
                  <a:lnTo>
                    <a:pt x="15017" y="7629"/>
                  </a:lnTo>
                  <a:close/>
                  <a:moveTo>
                    <a:pt x="11459" y="5627"/>
                  </a:moveTo>
                  <a:lnTo>
                    <a:pt x="11347" y="5888"/>
                  </a:lnTo>
                  <a:lnTo>
                    <a:pt x="12271" y="6439"/>
                  </a:lnTo>
                  <a:lnTo>
                    <a:pt x="12411" y="6178"/>
                  </a:lnTo>
                  <a:close/>
                  <a:moveTo>
                    <a:pt x="21580" y="305"/>
                  </a:moveTo>
                  <a:cubicBezTo>
                    <a:pt x="21587" y="307"/>
                    <a:pt x="21594" y="309"/>
                    <a:pt x="21600" y="314"/>
                  </a:cubicBezTo>
                  <a:lnTo>
                    <a:pt x="21123" y="1499"/>
                  </a:lnTo>
                  <a:lnTo>
                    <a:pt x="20480" y="983"/>
                  </a:lnTo>
                  <a:lnTo>
                    <a:pt x="20256" y="1244"/>
                  </a:lnTo>
                  <a:lnTo>
                    <a:pt x="20989" y="1832"/>
                  </a:lnTo>
                  <a:lnTo>
                    <a:pt x="19380" y="5833"/>
                  </a:lnTo>
                  <a:lnTo>
                    <a:pt x="14008" y="1883"/>
                  </a:lnTo>
                  <a:lnTo>
                    <a:pt x="13812" y="2144"/>
                  </a:lnTo>
                  <a:lnTo>
                    <a:pt x="19219" y="6231"/>
                  </a:lnTo>
                  <a:lnTo>
                    <a:pt x="13419" y="20650"/>
                  </a:lnTo>
                  <a:cubicBezTo>
                    <a:pt x="12954" y="20737"/>
                    <a:pt x="12482" y="20792"/>
                    <a:pt x="12004" y="20840"/>
                  </a:cubicBezTo>
                  <a:cubicBezTo>
                    <a:pt x="12004" y="20840"/>
                    <a:pt x="12004" y="20838"/>
                    <a:pt x="12003" y="20814"/>
                  </a:cubicBezTo>
                  <a:lnTo>
                    <a:pt x="12004" y="20632"/>
                  </a:lnTo>
                  <a:cubicBezTo>
                    <a:pt x="12003" y="20632"/>
                    <a:pt x="12001" y="20632"/>
                    <a:pt x="11962" y="20632"/>
                  </a:cubicBezTo>
                  <a:lnTo>
                    <a:pt x="11670" y="20632"/>
                  </a:lnTo>
                  <a:cubicBezTo>
                    <a:pt x="11670" y="20632"/>
                    <a:pt x="11670" y="20634"/>
                    <a:pt x="11662" y="20667"/>
                  </a:cubicBezTo>
                  <a:lnTo>
                    <a:pt x="11603" y="20909"/>
                  </a:lnTo>
                  <a:cubicBezTo>
                    <a:pt x="10203" y="21047"/>
                    <a:pt x="8803" y="21186"/>
                    <a:pt x="7469" y="21255"/>
                  </a:cubicBezTo>
                  <a:cubicBezTo>
                    <a:pt x="7469" y="21255"/>
                    <a:pt x="7479" y="21205"/>
                    <a:pt x="8669" y="15025"/>
                  </a:cubicBezTo>
                  <a:cubicBezTo>
                    <a:pt x="8669" y="15025"/>
                    <a:pt x="8667" y="15024"/>
                    <a:pt x="8628" y="15016"/>
                  </a:cubicBezTo>
                  <a:lnTo>
                    <a:pt x="8336" y="14956"/>
                  </a:lnTo>
                  <a:cubicBezTo>
                    <a:pt x="8336" y="14956"/>
                    <a:pt x="8328" y="14994"/>
                    <a:pt x="7069" y="21255"/>
                  </a:cubicBezTo>
                  <a:cubicBezTo>
                    <a:pt x="4468" y="21463"/>
                    <a:pt x="2067" y="21463"/>
                    <a:pt x="400" y="21532"/>
                  </a:cubicBezTo>
                  <a:lnTo>
                    <a:pt x="800" y="21186"/>
                  </a:lnTo>
                  <a:cubicBezTo>
                    <a:pt x="800" y="21186"/>
                    <a:pt x="799" y="21184"/>
                    <a:pt x="767" y="21151"/>
                  </a:cubicBezTo>
                  <a:lnTo>
                    <a:pt x="533" y="20909"/>
                  </a:lnTo>
                  <a:cubicBezTo>
                    <a:pt x="333" y="21117"/>
                    <a:pt x="133" y="21255"/>
                    <a:pt x="0" y="21394"/>
                  </a:cubicBezTo>
                  <a:cubicBezTo>
                    <a:pt x="400" y="20286"/>
                    <a:pt x="934" y="18971"/>
                    <a:pt x="1600" y="17517"/>
                  </a:cubicBezTo>
                  <a:cubicBezTo>
                    <a:pt x="1601" y="17517"/>
                    <a:pt x="1629" y="17530"/>
                    <a:pt x="4268" y="18694"/>
                  </a:cubicBezTo>
                  <a:cubicBezTo>
                    <a:pt x="4268" y="18694"/>
                    <a:pt x="4269" y="18691"/>
                    <a:pt x="4285" y="18651"/>
                  </a:cubicBezTo>
                  <a:lnTo>
                    <a:pt x="4401" y="18348"/>
                  </a:lnTo>
                  <a:cubicBezTo>
                    <a:pt x="4401" y="18348"/>
                    <a:pt x="4374" y="18335"/>
                    <a:pt x="1734" y="17171"/>
                  </a:cubicBezTo>
                  <a:cubicBezTo>
                    <a:pt x="3001" y="14540"/>
                    <a:pt x="4801" y="11495"/>
                    <a:pt x="6935" y="8656"/>
                  </a:cubicBezTo>
                  <a:cubicBezTo>
                    <a:pt x="6936" y="8656"/>
                    <a:pt x="6965" y="8676"/>
                    <a:pt x="12070" y="12118"/>
                  </a:cubicBezTo>
                  <a:cubicBezTo>
                    <a:pt x="11803" y="12325"/>
                    <a:pt x="11603" y="12464"/>
                    <a:pt x="11403" y="12602"/>
                  </a:cubicBezTo>
                  <a:cubicBezTo>
                    <a:pt x="11403" y="12602"/>
                    <a:pt x="11405" y="12604"/>
                    <a:pt x="11428" y="12637"/>
                  </a:cubicBezTo>
                  <a:lnTo>
                    <a:pt x="11603" y="12879"/>
                  </a:lnTo>
                  <a:cubicBezTo>
                    <a:pt x="11870" y="12671"/>
                    <a:pt x="12204" y="12533"/>
                    <a:pt x="12470" y="12325"/>
                  </a:cubicBezTo>
                  <a:cubicBezTo>
                    <a:pt x="12470" y="12325"/>
                    <a:pt x="12470" y="12324"/>
                    <a:pt x="12462" y="12308"/>
                  </a:cubicBezTo>
                  <a:lnTo>
                    <a:pt x="12404" y="12187"/>
                  </a:lnTo>
                  <a:cubicBezTo>
                    <a:pt x="12404" y="12187"/>
                    <a:pt x="12405" y="12185"/>
                    <a:pt x="12420" y="12161"/>
                  </a:cubicBezTo>
                  <a:lnTo>
                    <a:pt x="12537" y="11979"/>
                  </a:lnTo>
                  <a:cubicBezTo>
                    <a:pt x="12537" y="11979"/>
                    <a:pt x="12507" y="11959"/>
                    <a:pt x="7135" y="8379"/>
                  </a:cubicBezTo>
                  <a:cubicBezTo>
                    <a:pt x="10678" y="3750"/>
                    <a:pt x="15080" y="-68"/>
                    <a:pt x="19561" y="1"/>
                  </a:cubicBezTo>
                  <a:cubicBezTo>
                    <a:pt x="20233" y="11"/>
                    <a:pt x="20907" y="109"/>
                    <a:pt x="21580"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3" name="Freihandform 5"/>
            <p:cNvSpPr/>
            <p:nvPr/>
          </p:nvSpPr>
          <p:spPr>
            <a:xfrm rot="14399998">
              <a:off x="11198207" y="6279911"/>
              <a:ext cx="1518288" cy="1103127"/>
            </a:xfrm>
            <a:custGeom>
              <a:avLst/>
              <a:gdLst/>
              <a:ahLst/>
              <a:cxnLst>
                <a:cxn ang="0">
                  <a:pos x="wd2" y="hd2"/>
                </a:cxn>
                <a:cxn ang="5400000">
                  <a:pos x="wd2" y="hd2"/>
                </a:cxn>
                <a:cxn ang="10800000">
                  <a:pos x="wd2" y="hd2"/>
                </a:cxn>
                <a:cxn ang="16200000">
                  <a:pos x="wd2" y="hd2"/>
                </a:cxn>
              </a:cxnLst>
              <a:rect l="0" t="0" r="r" b="b"/>
              <a:pathLst>
                <a:path w="21349" h="21532" extrusionOk="0">
                  <a:moveTo>
                    <a:pt x="2767" y="15063"/>
                  </a:moveTo>
                  <a:lnTo>
                    <a:pt x="2851" y="14713"/>
                  </a:lnTo>
                  <a:lnTo>
                    <a:pt x="2051" y="14304"/>
                  </a:lnTo>
                  <a:lnTo>
                    <a:pt x="1967" y="14654"/>
                  </a:lnTo>
                  <a:close/>
                  <a:moveTo>
                    <a:pt x="1652" y="19373"/>
                  </a:moveTo>
                  <a:lnTo>
                    <a:pt x="1502" y="19093"/>
                  </a:lnTo>
                  <a:cubicBezTo>
                    <a:pt x="1252" y="19373"/>
                    <a:pt x="1052" y="19583"/>
                    <a:pt x="852" y="19793"/>
                  </a:cubicBezTo>
                  <a:lnTo>
                    <a:pt x="1052" y="20144"/>
                  </a:lnTo>
                  <a:cubicBezTo>
                    <a:pt x="1252" y="19863"/>
                    <a:pt x="1452" y="19653"/>
                    <a:pt x="1652" y="19373"/>
                  </a:cubicBezTo>
                  <a:close/>
                  <a:moveTo>
                    <a:pt x="3393" y="17465"/>
                  </a:moveTo>
                  <a:lnTo>
                    <a:pt x="3216" y="17224"/>
                  </a:lnTo>
                  <a:cubicBezTo>
                    <a:pt x="3013" y="17499"/>
                    <a:pt x="2810" y="17706"/>
                    <a:pt x="2582" y="17946"/>
                  </a:cubicBezTo>
                  <a:lnTo>
                    <a:pt x="2759" y="18187"/>
                  </a:lnTo>
                  <a:cubicBezTo>
                    <a:pt x="2962" y="17981"/>
                    <a:pt x="3165" y="17774"/>
                    <a:pt x="3393" y="17465"/>
                  </a:cubicBezTo>
                  <a:close/>
                  <a:moveTo>
                    <a:pt x="8614" y="6478"/>
                  </a:moveTo>
                  <a:lnTo>
                    <a:pt x="8720" y="6216"/>
                  </a:lnTo>
                  <a:lnTo>
                    <a:pt x="8004" y="5661"/>
                  </a:lnTo>
                  <a:lnTo>
                    <a:pt x="7920" y="5924"/>
                  </a:lnTo>
                  <a:close/>
                  <a:moveTo>
                    <a:pt x="5146" y="15710"/>
                  </a:moveTo>
                  <a:lnTo>
                    <a:pt x="5016" y="15406"/>
                  </a:lnTo>
                  <a:cubicBezTo>
                    <a:pt x="4916" y="15475"/>
                    <a:pt x="4866" y="15545"/>
                    <a:pt x="4817" y="15614"/>
                  </a:cubicBezTo>
                  <a:cubicBezTo>
                    <a:pt x="4816" y="15614"/>
                    <a:pt x="4805" y="15608"/>
                    <a:pt x="4121" y="15267"/>
                  </a:cubicBezTo>
                  <a:cubicBezTo>
                    <a:pt x="4121" y="15268"/>
                    <a:pt x="4119" y="15278"/>
                    <a:pt x="4071" y="15684"/>
                  </a:cubicBezTo>
                  <a:cubicBezTo>
                    <a:pt x="4071" y="15684"/>
                    <a:pt x="4079" y="15687"/>
                    <a:pt x="4518" y="15892"/>
                  </a:cubicBezTo>
                  <a:cubicBezTo>
                    <a:pt x="4469" y="15961"/>
                    <a:pt x="4419" y="16030"/>
                    <a:pt x="4344" y="16134"/>
                  </a:cubicBezTo>
                  <a:lnTo>
                    <a:pt x="4518" y="16377"/>
                  </a:lnTo>
                  <a:cubicBezTo>
                    <a:pt x="4717" y="16169"/>
                    <a:pt x="4916" y="15961"/>
                    <a:pt x="5146" y="15710"/>
                  </a:cubicBezTo>
                  <a:close/>
                  <a:moveTo>
                    <a:pt x="6955" y="13993"/>
                  </a:moveTo>
                  <a:lnTo>
                    <a:pt x="6821" y="13749"/>
                  </a:lnTo>
                  <a:cubicBezTo>
                    <a:pt x="6568" y="13958"/>
                    <a:pt x="6365" y="14167"/>
                    <a:pt x="6130" y="14411"/>
                  </a:cubicBezTo>
                  <a:lnTo>
                    <a:pt x="6263" y="14654"/>
                  </a:lnTo>
                  <a:cubicBezTo>
                    <a:pt x="6517" y="14445"/>
                    <a:pt x="6720" y="14236"/>
                    <a:pt x="6955" y="13993"/>
                  </a:cubicBezTo>
                  <a:close/>
                  <a:moveTo>
                    <a:pt x="10676" y="7676"/>
                  </a:moveTo>
                  <a:lnTo>
                    <a:pt x="9919" y="7121"/>
                  </a:lnTo>
                  <a:lnTo>
                    <a:pt x="9813" y="7471"/>
                  </a:lnTo>
                  <a:lnTo>
                    <a:pt x="10508" y="8026"/>
                  </a:lnTo>
                  <a:close/>
                  <a:moveTo>
                    <a:pt x="9414" y="12961"/>
                  </a:moveTo>
                  <a:lnTo>
                    <a:pt x="9519" y="12143"/>
                  </a:lnTo>
                  <a:lnTo>
                    <a:pt x="9266" y="12056"/>
                  </a:lnTo>
                  <a:lnTo>
                    <a:pt x="9161" y="12902"/>
                  </a:lnTo>
                  <a:close/>
                  <a:moveTo>
                    <a:pt x="10657" y="10842"/>
                  </a:moveTo>
                  <a:lnTo>
                    <a:pt x="10524" y="10537"/>
                  </a:lnTo>
                  <a:cubicBezTo>
                    <a:pt x="10270" y="10676"/>
                    <a:pt x="10067" y="10885"/>
                    <a:pt x="9813" y="11094"/>
                  </a:cubicBezTo>
                  <a:lnTo>
                    <a:pt x="9966" y="11442"/>
                  </a:lnTo>
                  <a:cubicBezTo>
                    <a:pt x="10169" y="11233"/>
                    <a:pt x="10422" y="11025"/>
                    <a:pt x="10657" y="10842"/>
                  </a:cubicBezTo>
                  <a:close/>
                  <a:moveTo>
                    <a:pt x="9014" y="15968"/>
                  </a:moveTo>
                  <a:lnTo>
                    <a:pt x="9161" y="14859"/>
                  </a:lnTo>
                  <a:lnTo>
                    <a:pt x="8909" y="14771"/>
                  </a:lnTo>
                  <a:lnTo>
                    <a:pt x="8762" y="15881"/>
                  </a:lnTo>
                  <a:close/>
                  <a:moveTo>
                    <a:pt x="15430" y="1690"/>
                  </a:moveTo>
                  <a:lnTo>
                    <a:pt x="14778" y="989"/>
                  </a:lnTo>
                  <a:lnTo>
                    <a:pt x="14609" y="1252"/>
                  </a:lnTo>
                  <a:lnTo>
                    <a:pt x="15262" y="1953"/>
                  </a:lnTo>
                  <a:close/>
                  <a:moveTo>
                    <a:pt x="12563" y="9385"/>
                  </a:moveTo>
                  <a:lnTo>
                    <a:pt x="12518" y="9203"/>
                  </a:lnTo>
                  <a:lnTo>
                    <a:pt x="12556" y="9125"/>
                  </a:lnTo>
                  <a:lnTo>
                    <a:pt x="12468" y="9065"/>
                  </a:lnTo>
                  <a:cubicBezTo>
                    <a:pt x="12467" y="9065"/>
                    <a:pt x="12456" y="9057"/>
                    <a:pt x="11808" y="8581"/>
                  </a:cubicBezTo>
                  <a:lnTo>
                    <a:pt x="11707" y="8927"/>
                  </a:lnTo>
                  <a:cubicBezTo>
                    <a:pt x="11707" y="8927"/>
                    <a:pt x="11715" y="8933"/>
                    <a:pt x="12163" y="9272"/>
                  </a:cubicBezTo>
                  <a:cubicBezTo>
                    <a:pt x="12011" y="9411"/>
                    <a:pt x="11859" y="9480"/>
                    <a:pt x="11726" y="9653"/>
                  </a:cubicBezTo>
                  <a:lnTo>
                    <a:pt x="11859" y="9895"/>
                  </a:lnTo>
                  <a:cubicBezTo>
                    <a:pt x="12112" y="9756"/>
                    <a:pt x="12315" y="9549"/>
                    <a:pt x="12563" y="9385"/>
                  </a:cubicBezTo>
                  <a:close/>
                  <a:moveTo>
                    <a:pt x="8656" y="18947"/>
                  </a:moveTo>
                  <a:lnTo>
                    <a:pt x="8825" y="17779"/>
                  </a:lnTo>
                  <a:lnTo>
                    <a:pt x="8509" y="17779"/>
                  </a:lnTo>
                  <a:lnTo>
                    <a:pt x="8425" y="18888"/>
                  </a:lnTo>
                  <a:close/>
                  <a:moveTo>
                    <a:pt x="14513" y="8043"/>
                  </a:moveTo>
                  <a:lnTo>
                    <a:pt x="14424" y="7734"/>
                  </a:lnTo>
                  <a:cubicBezTo>
                    <a:pt x="14170" y="7875"/>
                    <a:pt x="13917" y="8087"/>
                    <a:pt x="13682" y="8272"/>
                  </a:cubicBezTo>
                  <a:lnTo>
                    <a:pt x="13815" y="8581"/>
                  </a:lnTo>
                  <a:cubicBezTo>
                    <a:pt x="14018" y="8440"/>
                    <a:pt x="14272" y="8228"/>
                    <a:pt x="14513" y="8043"/>
                  </a:cubicBezTo>
                  <a:close/>
                  <a:moveTo>
                    <a:pt x="15430" y="7325"/>
                  </a:moveTo>
                  <a:lnTo>
                    <a:pt x="9919" y="1894"/>
                  </a:lnTo>
                  <a:lnTo>
                    <a:pt x="9771" y="2157"/>
                  </a:lnTo>
                  <a:lnTo>
                    <a:pt x="15219" y="7676"/>
                  </a:lnTo>
                  <a:close/>
                  <a:moveTo>
                    <a:pt x="17113" y="3500"/>
                  </a:moveTo>
                  <a:lnTo>
                    <a:pt x="16461" y="2799"/>
                  </a:lnTo>
                  <a:lnTo>
                    <a:pt x="16313" y="3150"/>
                  </a:lnTo>
                  <a:lnTo>
                    <a:pt x="16965" y="3851"/>
                  </a:lnTo>
                  <a:close/>
                  <a:moveTo>
                    <a:pt x="16553" y="6868"/>
                  </a:moveTo>
                  <a:lnTo>
                    <a:pt x="16465" y="6566"/>
                  </a:lnTo>
                  <a:cubicBezTo>
                    <a:pt x="16164" y="6704"/>
                    <a:pt x="15912" y="6842"/>
                    <a:pt x="15674" y="7023"/>
                  </a:cubicBezTo>
                  <a:lnTo>
                    <a:pt x="15762" y="7325"/>
                  </a:lnTo>
                  <a:cubicBezTo>
                    <a:pt x="16013" y="7187"/>
                    <a:pt x="16264" y="7049"/>
                    <a:pt x="16553" y="6868"/>
                  </a:cubicBezTo>
                  <a:close/>
                  <a:moveTo>
                    <a:pt x="16776" y="8990"/>
                  </a:moveTo>
                  <a:lnTo>
                    <a:pt x="16923" y="7880"/>
                  </a:lnTo>
                  <a:lnTo>
                    <a:pt x="16671" y="7822"/>
                  </a:lnTo>
                  <a:lnTo>
                    <a:pt x="16524" y="8931"/>
                  </a:lnTo>
                  <a:close/>
                  <a:moveTo>
                    <a:pt x="18615" y="5880"/>
                  </a:moveTo>
                  <a:lnTo>
                    <a:pt x="18527" y="5573"/>
                  </a:lnTo>
                  <a:cubicBezTo>
                    <a:pt x="18275" y="5713"/>
                    <a:pt x="18024" y="5784"/>
                    <a:pt x="17735" y="5968"/>
                  </a:cubicBezTo>
                  <a:lnTo>
                    <a:pt x="17823" y="6274"/>
                  </a:lnTo>
                  <a:cubicBezTo>
                    <a:pt x="18074" y="6134"/>
                    <a:pt x="18326" y="6064"/>
                    <a:pt x="18615" y="5880"/>
                  </a:cubicBezTo>
                  <a:close/>
                  <a:moveTo>
                    <a:pt x="18880" y="5369"/>
                  </a:moveTo>
                  <a:lnTo>
                    <a:pt x="18227" y="4668"/>
                  </a:lnTo>
                  <a:lnTo>
                    <a:pt x="18080" y="4960"/>
                  </a:lnTo>
                  <a:lnTo>
                    <a:pt x="18711" y="5661"/>
                  </a:lnTo>
                  <a:close/>
                  <a:moveTo>
                    <a:pt x="16376" y="11997"/>
                  </a:moveTo>
                  <a:lnTo>
                    <a:pt x="16524" y="10888"/>
                  </a:lnTo>
                  <a:lnTo>
                    <a:pt x="16271" y="10800"/>
                  </a:lnTo>
                  <a:lnTo>
                    <a:pt x="16124" y="11910"/>
                  </a:lnTo>
                  <a:close/>
                  <a:moveTo>
                    <a:pt x="16019" y="14975"/>
                  </a:moveTo>
                  <a:lnTo>
                    <a:pt x="16166" y="13866"/>
                  </a:lnTo>
                  <a:lnTo>
                    <a:pt x="15872" y="13807"/>
                  </a:lnTo>
                  <a:lnTo>
                    <a:pt x="15724" y="14917"/>
                  </a:lnTo>
                  <a:close/>
                  <a:moveTo>
                    <a:pt x="15619" y="17983"/>
                  </a:moveTo>
                  <a:lnTo>
                    <a:pt x="15766" y="16873"/>
                  </a:lnTo>
                  <a:lnTo>
                    <a:pt x="15514" y="16786"/>
                  </a:lnTo>
                  <a:lnTo>
                    <a:pt x="15367" y="17925"/>
                  </a:lnTo>
                  <a:close/>
                  <a:moveTo>
                    <a:pt x="20760" y="13838"/>
                  </a:moveTo>
                  <a:cubicBezTo>
                    <a:pt x="20297" y="15046"/>
                    <a:pt x="19579" y="16065"/>
                    <a:pt x="18677" y="16926"/>
                  </a:cubicBezTo>
                  <a:cubicBezTo>
                    <a:pt x="18677" y="16926"/>
                    <a:pt x="18687" y="16857"/>
                    <a:pt x="20179" y="6271"/>
                  </a:cubicBezTo>
                  <a:cubicBezTo>
                    <a:pt x="20179" y="6271"/>
                    <a:pt x="20172" y="6270"/>
                    <a:pt x="19879" y="6202"/>
                  </a:cubicBezTo>
                  <a:lnTo>
                    <a:pt x="18377" y="17205"/>
                  </a:lnTo>
                  <a:cubicBezTo>
                    <a:pt x="16625" y="18667"/>
                    <a:pt x="14271" y="19642"/>
                    <a:pt x="11818" y="20269"/>
                  </a:cubicBezTo>
                  <a:cubicBezTo>
                    <a:pt x="11818" y="20269"/>
                    <a:pt x="11828" y="20199"/>
                    <a:pt x="13320" y="9545"/>
                  </a:cubicBezTo>
                  <a:cubicBezTo>
                    <a:pt x="13320" y="9545"/>
                    <a:pt x="13313" y="9543"/>
                    <a:pt x="13020" y="9475"/>
                  </a:cubicBezTo>
                  <a:cubicBezTo>
                    <a:pt x="13020" y="9475"/>
                    <a:pt x="13010" y="9542"/>
                    <a:pt x="11518" y="20409"/>
                  </a:cubicBezTo>
                  <a:cubicBezTo>
                    <a:pt x="10466" y="20617"/>
                    <a:pt x="9465" y="20826"/>
                    <a:pt x="8413" y="20966"/>
                  </a:cubicBezTo>
                  <a:cubicBezTo>
                    <a:pt x="8413" y="20966"/>
                    <a:pt x="8413" y="20964"/>
                    <a:pt x="8413" y="20940"/>
                  </a:cubicBezTo>
                  <a:lnTo>
                    <a:pt x="8413" y="20757"/>
                  </a:lnTo>
                  <a:cubicBezTo>
                    <a:pt x="8413" y="20757"/>
                    <a:pt x="8411" y="20757"/>
                    <a:pt x="8382" y="20757"/>
                  </a:cubicBezTo>
                  <a:lnTo>
                    <a:pt x="8163" y="20757"/>
                  </a:lnTo>
                  <a:cubicBezTo>
                    <a:pt x="8163" y="20757"/>
                    <a:pt x="8163" y="20759"/>
                    <a:pt x="8157" y="20792"/>
                  </a:cubicBezTo>
                  <a:lnTo>
                    <a:pt x="8113" y="21035"/>
                  </a:lnTo>
                  <a:cubicBezTo>
                    <a:pt x="7061" y="21175"/>
                    <a:pt x="6010" y="21314"/>
                    <a:pt x="5009" y="21383"/>
                  </a:cubicBezTo>
                  <a:cubicBezTo>
                    <a:pt x="5009" y="21383"/>
                    <a:pt x="5017" y="21323"/>
                    <a:pt x="5910" y="15116"/>
                  </a:cubicBezTo>
                  <a:cubicBezTo>
                    <a:pt x="5910" y="15116"/>
                    <a:pt x="5908" y="15115"/>
                    <a:pt x="5879" y="15107"/>
                  </a:cubicBezTo>
                  <a:lnTo>
                    <a:pt x="5660" y="15046"/>
                  </a:lnTo>
                  <a:cubicBezTo>
                    <a:pt x="5659" y="15046"/>
                    <a:pt x="5653" y="15088"/>
                    <a:pt x="4708" y="21383"/>
                  </a:cubicBezTo>
                  <a:lnTo>
                    <a:pt x="2563" y="21532"/>
                  </a:lnTo>
                  <a:lnTo>
                    <a:pt x="0" y="19478"/>
                  </a:lnTo>
                  <a:cubicBezTo>
                    <a:pt x="179" y="18890"/>
                    <a:pt x="381" y="18270"/>
                    <a:pt x="603" y="17623"/>
                  </a:cubicBezTo>
                  <a:cubicBezTo>
                    <a:pt x="603" y="17623"/>
                    <a:pt x="628" y="17638"/>
                    <a:pt x="2605" y="18807"/>
                  </a:cubicBezTo>
                  <a:cubicBezTo>
                    <a:pt x="2605" y="18807"/>
                    <a:pt x="2606" y="18804"/>
                    <a:pt x="2618" y="18763"/>
                  </a:cubicBezTo>
                  <a:lnTo>
                    <a:pt x="2706" y="18459"/>
                  </a:lnTo>
                  <a:cubicBezTo>
                    <a:pt x="2705" y="18458"/>
                    <a:pt x="2680" y="18444"/>
                    <a:pt x="703" y="17275"/>
                  </a:cubicBezTo>
                  <a:cubicBezTo>
                    <a:pt x="1654" y="14628"/>
                    <a:pt x="3006" y="11564"/>
                    <a:pt x="4608" y="8709"/>
                  </a:cubicBezTo>
                  <a:cubicBezTo>
                    <a:pt x="4608" y="8709"/>
                    <a:pt x="4637" y="8735"/>
                    <a:pt x="8463" y="12191"/>
                  </a:cubicBezTo>
                  <a:cubicBezTo>
                    <a:pt x="8263" y="12400"/>
                    <a:pt x="8113" y="12539"/>
                    <a:pt x="7963" y="12678"/>
                  </a:cubicBezTo>
                  <a:cubicBezTo>
                    <a:pt x="7963" y="12679"/>
                    <a:pt x="7964" y="12681"/>
                    <a:pt x="7981" y="12713"/>
                  </a:cubicBezTo>
                  <a:lnTo>
                    <a:pt x="8113" y="12957"/>
                  </a:lnTo>
                  <a:cubicBezTo>
                    <a:pt x="8313" y="12748"/>
                    <a:pt x="8564" y="12609"/>
                    <a:pt x="8764" y="12400"/>
                  </a:cubicBezTo>
                  <a:cubicBezTo>
                    <a:pt x="8764" y="12400"/>
                    <a:pt x="8763" y="12398"/>
                    <a:pt x="8758" y="12382"/>
                  </a:cubicBezTo>
                  <a:lnTo>
                    <a:pt x="8714" y="12261"/>
                  </a:lnTo>
                  <a:cubicBezTo>
                    <a:pt x="8714" y="12260"/>
                    <a:pt x="8715" y="12259"/>
                    <a:pt x="8726" y="12234"/>
                  </a:cubicBezTo>
                  <a:lnTo>
                    <a:pt x="8814" y="12052"/>
                  </a:lnTo>
                  <a:cubicBezTo>
                    <a:pt x="8814" y="12051"/>
                    <a:pt x="8781" y="12023"/>
                    <a:pt x="4758" y="8430"/>
                  </a:cubicBezTo>
                  <a:cubicBezTo>
                    <a:pt x="7418" y="3773"/>
                    <a:pt x="10723" y="-68"/>
                    <a:pt x="14087" y="1"/>
                  </a:cubicBezTo>
                  <a:cubicBezTo>
                    <a:pt x="16106" y="43"/>
                    <a:pt x="18145" y="1492"/>
                    <a:pt x="20079" y="5018"/>
                  </a:cubicBezTo>
                  <a:cubicBezTo>
                    <a:pt x="19979" y="5018"/>
                    <a:pt x="19929" y="5018"/>
                    <a:pt x="19829" y="5088"/>
                  </a:cubicBezTo>
                  <a:cubicBezTo>
                    <a:pt x="19829" y="5088"/>
                    <a:pt x="19830" y="5090"/>
                    <a:pt x="19841" y="5131"/>
                  </a:cubicBezTo>
                  <a:lnTo>
                    <a:pt x="19929" y="5436"/>
                  </a:lnTo>
                  <a:cubicBezTo>
                    <a:pt x="20029" y="5366"/>
                    <a:pt x="20129" y="5366"/>
                    <a:pt x="20279" y="5296"/>
                  </a:cubicBezTo>
                  <a:cubicBezTo>
                    <a:pt x="20380" y="5575"/>
                    <a:pt x="20530" y="5854"/>
                    <a:pt x="20630" y="6063"/>
                  </a:cubicBezTo>
                  <a:cubicBezTo>
                    <a:pt x="21600" y="9283"/>
                    <a:pt x="21534" y="11824"/>
                    <a:pt x="20760" y="13838"/>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4" name="Freihandform 5"/>
            <p:cNvSpPr/>
            <p:nvPr/>
          </p:nvSpPr>
          <p:spPr>
            <a:xfrm rot="14281137">
              <a:off x="12398285" y="2811073"/>
              <a:ext cx="492587" cy="391913"/>
            </a:xfrm>
            <a:custGeom>
              <a:avLst/>
              <a:gdLst/>
              <a:ahLst/>
              <a:cxnLst>
                <a:cxn ang="0">
                  <a:pos x="wd2" y="hd2"/>
                </a:cxn>
                <a:cxn ang="5400000">
                  <a:pos x="wd2" y="hd2"/>
                </a:cxn>
                <a:cxn ang="10800000">
                  <a:pos x="wd2" y="hd2"/>
                </a:cxn>
                <a:cxn ang="16200000">
                  <a:pos x="wd2" y="hd2"/>
                </a:cxn>
              </a:cxnLst>
              <a:rect l="0" t="0" r="r" b="b"/>
              <a:pathLst>
                <a:path w="20952" h="21532" extrusionOk="0">
                  <a:moveTo>
                    <a:pt x="5406" y="10403"/>
                  </a:moveTo>
                  <a:lnTo>
                    <a:pt x="4302" y="9651"/>
                  </a:lnTo>
                  <a:lnTo>
                    <a:pt x="4149" y="10126"/>
                  </a:lnTo>
                  <a:lnTo>
                    <a:pt x="5160" y="10878"/>
                  </a:lnTo>
                  <a:close/>
                  <a:moveTo>
                    <a:pt x="12330" y="2290"/>
                  </a:moveTo>
                  <a:lnTo>
                    <a:pt x="11380" y="1340"/>
                  </a:lnTo>
                  <a:lnTo>
                    <a:pt x="11135" y="1696"/>
                  </a:lnTo>
                  <a:lnTo>
                    <a:pt x="12085" y="2646"/>
                  </a:lnTo>
                  <a:close/>
                  <a:moveTo>
                    <a:pt x="10994" y="10901"/>
                  </a:moveTo>
                  <a:lnTo>
                    <a:pt x="10865" y="10482"/>
                  </a:lnTo>
                  <a:cubicBezTo>
                    <a:pt x="10495" y="10673"/>
                    <a:pt x="10126" y="10960"/>
                    <a:pt x="9784" y="11211"/>
                  </a:cubicBezTo>
                  <a:lnTo>
                    <a:pt x="9978" y="11630"/>
                  </a:lnTo>
                  <a:cubicBezTo>
                    <a:pt x="10274" y="11439"/>
                    <a:pt x="10643" y="11152"/>
                    <a:pt x="10994" y="10901"/>
                  </a:cubicBezTo>
                  <a:close/>
                  <a:moveTo>
                    <a:pt x="14567" y="5219"/>
                  </a:moveTo>
                  <a:lnTo>
                    <a:pt x="14781" y="4744"/>
                  </a:lnTo>
                  <a:lnTo>
                    <a:pt x="13831" y="3794"/>
                  </a:lnTo>
                  <a:lnTo>
                    <a:pt x="13617" y="4269"/>
                  </a:lnTo>
                  <a:close/>
                  <a:moveTo>
                    <a:pt x="12330" y="9928"/>
                  </a:moveTo>
                  <a:lnTo>
                    <a:pt x="4302" y="2567"/>
                  </a:lnTo>
                  <a:lnTo>
                    <a:pt x="4088" y="2923"/>
                  </a:lnTo>
                  <a:lnTo>
                    <a:pt x="12024" y="10403"/>
                  </a:lnTo>
                  <a:close/>
                  <a:moveTo>
                    <a:pt x="13966" y="9308"/>
                  </a:moveTo>
                  <a:lnTo>
                    <a:pt x="13838" y="8899"/>
                  </a:lnTo>
                  <a:cubicBezTo>
                    <a:pt x="13399" y="9086"/>
                    <a:pt x="13033" y="9273"/>
                    <a:pt x="12685" y="9519"/>
                  </a:cubicBezTo>
                  <a:lnTo>
                    <a:pt x="12813" y="9928"/>
                  </a:lnTo>
                  <a:cubicBezTo>
                    <a:pt x="13179" y="9741"/>
                    <a:pt x="13545" y="9554"/>
                    <a:pt x="13966" y="9308"/>
                  </a:cubicBezTo>
                  <a:close/>
                  <a:moveTo>
                    <a:pt x="14291" y="12184"/>
                  </a:moveTo>
                  <a:lnTo>
                    <a:pt x="14505" y="10680"/>
                  </a:lnTo>
                  <a:lnTo>
                    <a:pt x="14138" y="10601"/>
                  </a:lnTo>
                  <a:lnTo>
                    <a:pt x="13923" y="12105"/>
                  </a:lnTo>
                  <a:close/>
                  <a:moveTo>
                    <a:pt x="16969" y="7969"/>
                  </a:moveTo>
                  <a:lnTo>
                    <a:pt x="16841" y="7554"/>
                  </a:lnTo>
                  <a:cubicBezTo>
                    <a:pt x="16475" y="7743"/>
                    <a:pt x="16109" y="7838"/>
                    <a:pt x="15688" y="8088"/>
                  </a:cubicBezTo>
                  <a:lnTo>
                    <a:pt x="15816" y="8503"/>
                  </a:lnTo>
                  <a:cubicBezTo>
                    <a:pt x="16182" y="8313"/>
                    <a:pt x="16548" y="8218"/>
                    <a:pt x="16969" y="7969"/>
                  </a:cubicBezTo>
                  <a:close/>
                  <a:moveTo>
                    <a:pt x="17355" y="7277"/>
                  </a:moveTo>
                  <a:lnTo>
                    <a:pt x="16405" y="6327"/>
                  </a:lnTo>
                  <a:lnTo>
                    <a:pt x="16191" y="6722"/>
                  </a:lnTo>
                  <a:lnTo>
                    <a:pt x="17110" y="7672"/>
                  </a:lnTo>
                  <a:close/>
                  <a:moveTo>
                    <a:pt x="13709" y="16260"/>
                  </a:moveTo>
                  <a:lnTo>
                    <a:pt x="13923" y="14756"/>
                  </a:lnTo>
                  <a:lnTo>
                    <a:pt x="13556" y="14638"/>
                  </a:lnTo>
                  <a:lnTo>
                    <a:pt x="13341" y="16141"/>
                  </a:lnTo>
                  <a:close/>
                  <a:moveTo>
                    <a:pt x="19299" y="20309"/>
                  </a:moveTo>
                  <a:cubicBezTo>
                    <a:pt x="19010" y="20775"/>
                    <a:pt x="18687" y="21218"/>
                    <a:pt x="18259" y="21532"/>
                  </a:cubicBezTo>
                  <a:lnTo>
                    <a:pt x="17381" y="20824"/>
                  </a:lnTo>
                  <a:cubicBezTo>
                    <a:pt x="17669" y="18926"/>
                    <a:pt x="18214" y="15326"/>
                    <a:pt x="19248" y="8500"/>
                  </a:cubicBezTo>
                  <a:cubicBezTo>
                    <a:pt x="19248" y="8500"/>
                    <a:pt x="19236" y="8497"/>
                    <a:pt x="18811" y="8405"/>
                  </a:cubicBezTo>
                  <a:lnTo>
                    <a:pt x="17030" y="20541"/>
                  </a:lnTo>
                  <a:lnTo>
                    <a:pt x="9078" y="14127"/>
                  </a:lnTo>
                  <a:cubicBezTo>
                    <a:pt x="9136" y="13741"/>
                    <a:pt x="9195" y="13344"/>
                    <a:pt x="9257" y="12936"/>
                  </a:cubicBezTo>
                  <a:cubicBezTo>
                    <a:pt x="9257" y="12936"/>
                    <a:pt x="9245" y="12933"/>
                    <a:pt x="8819" y="12842"/>
                  </a:cubicBezTo>
                  <a:cubicBezTo>
                    <a:pt x="8819" y="12842"/>
                    <a:pt x="8816" y="12861"/>
                    <a:pt x="8677" y="13804"/>
                  </a:cubicBezTo>
                  <a:lnTo>
                    <a:pt x="7706" y="13021"/>
                  </a:lnTo>
                  <a:cubicBezTo>
                    <a:pt x="7853" y="12924"/>
                    <a:pt x="7998" y="12816"/>
                    <a:pt x="8154" y="12719"/>
                  </a:cubicBezTo>
                  <a:lnTo>
                    <a:pt x="8089" y="12473"/>
                  </a:lnTo>
                  <a:lnTo>
                    <a:pt x="8145" y="12368"/>
                  </a:lnTo>
                  <a:lnTo>
                    <a:pt x="8015" y="12286"/>
                  </a:lnTo>
                  <a:cubicBezTo>
                    <a:pt x="8015" y="12286"/>
                    <a:pt x="7995" y="12272"/>
                    <a:pt x="7055" y="11630"/>
                  </a:cubicBezTo>
                  <a:lnTo>
                    <a:pt x="6907" y="12098"/>
                  </a:lnTo>
                  <a:cubicBezTo>
                    <a:pt x="6907" y="12099"/>
                    <a:pt x="6921" y="12108"/>
                    <a:pt x="7572" y="12567"/>
                  </a:cubicBezTo>
                  <a:lnTo>
                    <a:pt x="7358" y="12740"/>
                  </a:lnTo>
                  <a:lnTo>
                    <a:pt x="2415" y="8753"/>
                  </a:lnTo>
                  <a:lnTo>
                    <a:pt x="2556" y="8424"/>
                  </a:lnTo>
                  <a:lnTo>
                    <a:pt x="1514" y="7672"/>
                  </a:lnTo>
                  <a:lnTo>
                    <a:pt x="1419" y="7950"/>
                  </a:lnTo>
                  <a:lnTo>
                    <a:pt x="0" y="6806"/>
                  </a:lnTo>
                  <a:cubicBezTo>
                    <a:pt x="3174" y="2761"/>
                    <a:pt x="6751" y="-68"/>
                    <a:pt x="10375" y="2"/>
                  </a:cubicBezTo>
                  <a:cubicBezTo>
                    <a:pt x="13315" y="58"/>
                    <a:pt x="16285" y="2022"/>
                    <a:pt x="19102" y="6801"/>
                  </a:cubicBezTo>
                  <a:cubicBezTo>
                    <a:pt x="18956" y="6801"/>
                    <a:pt x="18883" y="6801"/>
                    <a:pt x="18738" y="6895"/>
                  </a:cubicBezTo>
                  <a:cubicBezTo>
                    <a:pt x="18738" y="6896"/>
                    <a:pt x="18739" y="6900"/>
                    <a:pt x="18756" y="6954"/>
                  </a:cubicBezTo>
                  <a:lnTo>
                    <a:pt x="18883" y="7367"/>
                  </a:lnTo>
                  <a:cubicBezTo>
                    <a:pt x="19029" y="7273"/>
                    <a:pt x="19175" y="7273"/>
                    <a:pt x="19394" y="7178"/>
                  </a:cubicBezTo>
                  <a:cubicBezTo>
                    <a:pt x="19540" y="7556"/>
                    <a:pt x="19759" y="7933"/>
                    <a:pt x="19904" y="8217"/>
                  </a:cubicBezTo>
                  <a:cubicBezTo>
                    <a:pt x="21600" y="13455"/>
                    <a:pt x="21121" y="17366"/>
                    <a:pt x="19299" y="20309"/>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5" name="Freihandform 5"/>
            <p:cNvSpPr/>
            <p:nvPr/>
          </p:nvSpPr>
          <p:spPr>
            <a:xfrm rot="2707323">
              <a:off x="10903754" y="30465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6" name="Freihandform 5"/>
            <p:cNvSpPr/>
            <p:nvPr/>
          </p:nvSpPr>
          <p:spPr>
            <a:xfrm rot="20449547">
              <a:off x="11568902" y="1702781"/>
              <a:ext cx="1329115" cy="1109791"/>
            </a:xfrm>
            <a:custGeom>
              <a:avLst/>
              <a:gdLst/>
              <a:ahLst/>
              <a:cxnLst>
                <a:cxn ang="0">
                  <a:pos x="wd2" y="hd2"/>
                </a:cxn>
                <a:cxn ang="5400000">
                  <a:pos x="wd2" y="hd2"/>
                </a:cxn>
                <a:cxn ang="10800000">
                  <a:pos x="wd2" y="hd2"/>
                </a:cxn>
                <a:cxn ang="16200000">
                  <a:pos x="wd2" y="hd2"/>
                </a:cxn>
              </a:cxnLst>
              <a:rect l="0" t="0" r="r" b="b"/>
              <a:pathLst>
                <a:path w="21600" h="21532" extrusionOk="0">
                  <a:moveTo>
                    <a:pt x="2428" y="18978"/>
                  </a:moveTo>
                  <a:cubicBezTo>
                    <a:pt x="2139" y="19256"/>
                    <a:pt x="1908" y="19465"/>
                    <a:pt x="1678" y="19674"/>
                  </a:cubicBezTo>
                  <a:lnTo>
                    <a:pt x="1908" y="20023"/>
                  </a:lnTo>
                  <a:cubicBezTo>
                    <a:pt x="2139" y="19744"/>
                    <a:pt x="2370" y="19535"/>
                    <a:pt x="2601" y="19256"/>
                  </a:cubicBezTo>
                  <a:close/>
                  <a:moveTo>
                    <a:pt x="4409" y="17120"/>
                  </a:moveTo>
                  <a:cubicBezTo>
                    <a:pt x="4174" y="17394"/>
                    <a:pt x="3940" y="17599"/>
                    <a:pt x="3676" y="17839"/>
                  </a:cubicBezTo>
                  <a:lnTo>
                    <a:pt x="3881" y="18078"/>
                  </a:lnTo>
                  <a:cubicBezTo>
                    <a:pt x="4116" y="17873"/>
                    <a:pt x="4350" y="17668"/>
                    <a:pt x="4614" y="17360"/>
                  </a:cubicBezTo>
                  <a:close/>
                  <a:moveTo>
                    <a:pt x="10892" y="17672"/>
                  </a:moveTo>
                  <a:lnTo>
                    <a:pt x="10527" y="17672"/>
                  </a:lnTo>
                  <a:lnTo>
                    <a:pt x="10430" y="18775"/>
                  </a:lnTo>
                  <a:lnTo>
                    <a:pt x="10697" y="18833"/>
                  </a:lnTo>
                  <a:close/>
                  <a:moveTo>
                    <a:pt x="3063" y="14218"/>
                  </a:moveTo>
                  <a:lnTo>
                    <a:pt x="2966" y="14566"/>
                  </a:lnTo>
                  <a:lnTo>
                    <a:pt x="3890" y="14972"/>
                  </a:lnTo>
                  <a:lnTo>
                    <a:pt x="3987" y="14624"/>
                  </a:lnTo>
                  <a:close/>
                  <a:moveTo>
                    <a:pt x="6489" y="15314"/>
                  </a:moveTo>
                  <a:cubicBezTo>
                    <a:pt x="6374" y="15382"/>
                    <a:pt x="6317" y="15451"/>
                    <a:pt x="6259" y="15520"/>
                  </a:cubicBezTo>
                  <a:cubicBezTo>
                    <a:pt x="6259" y="15520"/>
                    <a:pt x="6248" y="15515"/>
                    <a:pt x="5455" y="15176"/>
                  </a:cubicBezTo>
                  <a:cubicBezTo>
                    <a:pt x="5455" y="15176"/>
                    <a:pt x="5453" y="15184"/>
                    <a:pt x="5397" y="15589"/>
                  </a:cubicBezTo>
                  <a:cubicBezTo>
                    <a:pt x="5397" y="15589"/>
                    <a:pt x="5405" y="15593"/>
                    <a:pt x="5914" y="15796"/>
                  </a:cubicBezTo>
                  <a:cubicBezTo>
                    <a:pt x="5857" y="15865"/>
                    <a:pt x="5799" y="15934"/>
                    <a:pt x="5713" y="16037"/>
                  </a:cubicBezTo>
                  <a:lnTo>
                    <a:pt x="5914" y="16279"/>
                  </a:lnTo>
                  <a:cubicBezTo>
                    <a:pt x="6144" y="16072"/>
                    <a:pt x="6374" y="15865"/>
                    <a:pt x="6640" y="15615"/>
                  </a:cubicBezTo>
                  <a:close/>
                  <a:moveTo>
                    <a:pt x="8576" y="13666"/>
                  </a:moveTo>
                  <a:cubicBezTo>
                    <a:pt x="8283" y="13874"/>
                    <a:pt x="8049" y="14082"/>
                    <a:pt x="7777" y="14324"/>
                  </a:cubicBezTo>
                  <a:lnTo>
                    <a:pt x="7931" y="14566"/>
                  </a:lnTo>
                  <a:cubicBezTo>
                    <a:pt x="8224" y="14359"/>
                    <a:pt x="8459" y="14151"/>
                    <a:pt x="8730" y="13909"/>
                  </a:cubicBezTo>
                  <a:close/>
                  <a:moveTo>
                    <a:pt x="11281" y="14769"/>
                  </a:moveTo>
                  <a:lnTo>
                    <a:pt x="10989" y="14682"/>
                  </a:lnTo>
                  <a:lnTo>
                    <a:pt x="10819" y="15785"/>
                  </a:lnTo>
                  <a:lnTo>
                    <a:pt x="11110" y="15872"/>
                  </a:lnTo>
                  <a:close/>
                  <a:moveTo>
                    <a:pt x="11694" y="12070"/>
                  </a:moveTo>
                  <a:lnTo>
                    <a:pt x="11402" y="11983"/>
                  </a:lnTo>
                  <a:lnTo>
                    <a:pt x="11281" y="12825"/>
                  </a:lnTo>
                  <a:lnTo>
                    <a:pt x="11572" y="12883"/>
                  </a:lnTo>
                  <a:close/>
                  <a:moveTo>
                    <a:pt x="12855" y="10474"/>
                  </a:moveTo>
                  <a:cubicBezTo>
                    <a:pt x="12562" y="10612"/>
                    <a:pt x="12327" y="10820"/>
                    <a:pt x="12034" y="11027"/>
                  </a:cubicBezTo>
                  <a:lnTo>
                    <a:pt x="12210" y="11373"/>
                  </a:lnTo>
                  <a:cubicBezTo>
                    <a:pt x="12445" y="11166"/>
                    <a:pt x="12738" y="10958"/>
                    <a:pt x="13009" y="10777"/>
                  </a:cubicBezTo>
                  <a:close/>
                  <a:moveTo>
                    <a:pt x="14339" y="8529"/>
                  </a:moveTo>
                  <a:lnTo>
                    <a:pt x="14222" y="8873"/>
                  </a:lnTo>
                  <a:cubicBezTo>
                    <a:pt x="14222" y="8873"/>
                    <a:pt x="14231" y="8878"/>
                    <a:pt x="14750" y="9217"/>
                  </a:cubicBezTo>
                  <a:cubicBezTo>
                    <a:pt x="14574" y="9354"/>
                    <a:pt x="14398" y="9423"/>
                    <a:pt x="14244" y="9595"/>
                  </a:cubicBezTo>
                  <a:lnTo>
                    <a:pt x="14398" y="9835"/>
                  </a:lnTo>
                  <a:cubicBezTo>
                    <a:pt x="14691" y="9698"/>
                    <a:pt x="14926" y="9491"/>
                    <a:pt x="15212" y="9328"/>
                  </a:cubicBezTo>
                  <a:lnTo>
                    <a:pt x="15160" y="9148"/>
                  </a:lnTo>
                  <a:lnTo>
                    <a:pt x="15204" y="9070"/>
                  </a:lnTo>
                  <a:lnTo>
                    <a:pt x="15102" y="9010"/>
                  </a:lnTo>
                  <a:cubicBezTo>
                    <a:pt x="15102" y="9010"/>
                    <a:pt x="15091" y="9003"/>
                    <a:pt x="14339" y="8529"/>
                  </a:cubicBezTo>
                  <a:close/>
                  <a:moveTo>
                    <a:pt x="12156" y="7078"/>
                  </a:moveTo>
                  <a:lnTo>
                    <a:pt x="12034" y="7426"/>
                  </a:lnTo>
                  <a:lnTo>
                    <a:pt x="12836" y="7978"/>
                  </a:lnTo>
                  <a:lnTo>
                    <a:pt x="13031" y="7629"/>
                  </a:lnTo>
                  <a:close/>
                  <a:moveTo>
                    <a:pt x="9943" y="5627"/>
                  </a:moveTo>
                  <a:lnTo>
                    <a:pt x="9846" y="5888"/>
                  </a:lnTo>
                  <a:lnTo>
                    <a:pt x="10648" y="6439"/>
                  </a:lnTo>
                  <a:lnTo>
                    <a:pt x="10770" y="6178"/>
                  </a:lnTo>
                  <a:close/>
                  <a:moveTo>
                    <a:pt x="17363" y="7687"/>
                  </a:moveTo>
                  <a:cubicBezTo>
                    <a:pt x="17069" y="7828"/>
                    <a:pt x="16776" y="8038"/>
                    <a:pt x="16505" y="8222"/>
                  </a:cubicBezTo>
                  <a:lnTo>
                    <a:pt x="16659" y="8529"/>
                  </a:lnTo>
                  <a:cubicBezTo>
                    <a:pt x="16894" y="8389"/>
                    <a:pt x="17187" y="8178"/>
                    <a:pt x="17465" y="7994"/>
                  </a:cubicBezTo>
                  <a:close/>
                  <a:moveTo>
                    <a:pt x="19722" y="6526"/>
                  </a:moveTo>
                  <a:cubicBezTo>
                    <a:pt x="19374" y="6664"/>
                    <a:pt x="19083" y="6801"/>
                    <a:pt x="18807" y="6981"/>
                  </a:cubicBezTo>
                  <a:lnTo>
                    <a:pt x="18909" y="7281"/>
                  </a:lnTo>
                  <a:cubicBezTo>
                    <a:pt x="19199" y="7144"/>
                    <a:pt x="19490" y="7007"/>
                    <a:pt x="19824" y="6827"/>
                  </a:cubicBezTo>
                  <a:close/>
                  <a:moveTo>
                    <a:pt x="12156" y="1883"/>
                  </a:moveTo>
                  <a:lnTo>
                    <a:pt x="11986" y="2144"/>
                  </a:lnTo>
                  <a:lnTo>
                    <a:pt x="18282" y="7629"/>
                  </a:lnTo>
                  <a:lnTo>
                    <a:pt x="18525" y="7281"/>
                  </a:lnTo>
                  <a:close/>
                  <a:moveTo>
                    <a:pt x="19717" y="2782"/>
                  </a:moveTo>
                  <a:lnTo>
                    <a:pt x="19546" y="3131"/>
                  </a:lnTo>
                  <a:lnTo>
                    <a:pt x="20300" y="3827"/>
                  </a:lnTo>
                  <a:lnTo>
                    <a:pt x="20470" y="3479"/>
                  </a:lnTo>
                  <a:close/>
                  <a:moveTo>
                    <a:pt x="17772" y="983"/>
                  </a:moveTo>
                  <a:lnTo>
                    <a:pt x="17577" y="1244"/>
                  </a:lnTo>
                  <a:lnTo>
                    <a:pt x="18331" y="1941"/>
                  </a:lnTo>
                  <a:lnTo>
                    <a:pt x="18525" y="1679"/>
                  </a:lnTo>
                  <a:close/>
                  <a:moveTo>
                    <a:pt x="18726" y="305"/>
                  </a:moveTo>
                  <a:cubicBezTo>
                    <a:pt x="19692" y="628"/>
                    <a:pt x="20656" y="1220"/>
                    <a:pt x="21600" y="2138"/>
                  </a:cubicBezTo>
                  <a:lnTo>
                    <a:pt x="16517" y="19589"/>
                  </a:lnTo>
                  <a:cubicBezTo>
                    <a:pt x="15810" y="19802"/>
                    <a:pt x="15084" y="19986"/>
                    <a:pt x="14351" y="20148"/>
                  </a:cubicBezTo>
                  <a:cubicBezTo>
                    <a:pt x="14351" y="20147"/>
                    <a:pt x="14360" y="20094"/>
                    <a:pt x="16087" y="9487"/>
                  </a:cubicBezTo>
                  <a:cubicBezTo>
                    <a:pt x="16087" y="9487"/>
                    <a:pt x="16080" y="9486"/>
                    <a:pt x="15740" y="9418"/>
                  </a:cubicBezTo>
                  <a:cubicBezTo>
                    <a:pt x="15740" y="9418"/>
                    <a:pt x="15730" y="9478"/>
                    <a:pt x="14004" y="20286"/>
                  </a:cubicBezTo>
                  <a:cubicBezTo>
                    <a:pt x="12789" y="20494"/>
                    <a:pt x="11631" y="20701"/>
                    <a:pt x="10416" y="20840"/>
                  </a:cubicBezTo>
                  <a:cubicBezTo>
                    <a:pt x="10416" y="20840"/>
                    <a:pt x="10416" y="20838"/>
                    <a:pt x="10416" y="20814"/>
                  </a:cubicBezTo>
                  <a:lnTo>
                    <a:pt x="10416" y="20632"/>
                  </a:lnTo>
                  <a:cubicBezTo>
                    <a:pt x="10416" y="20632"/>
                    <a:pt x="10414" y="20632"/>
                    <a:pt x="10380" y="20632"/>
                  </a:cubicBezTo>
                  <a:lnTo>
                    <a:pt x="10127" y="20632"/>
                  </a:lnTo>
                  <a:cubicBezTo>
                    <a:pt x="10127" y="20632"/>
                    <a:pt x="10126" y="20634"/>
                    <a:pt x="10119" y="20667"/>
                  </a:cubicBezTo>
                  <a:lnTo>
                    <a:pt x="10069" y="20909"/>
                  </a:lnTo>
                  <a:cubicBezTo>
                    <a:pt x="8854" y="21047"/>
                    <a:pt x="7638" y="21186"/>
                    <a:pt x="6481" y="21255"/>
                  </a:cubicBezTo>
                  <a:cubicBezTo>
                    <a:pt x="6481" y="21255"/>
                    <a:pt x="6487" y="21219"/>
                    <a:pt x="7523" y="15025"/>
                  </a:cubicBezTo>
                  <a:cubicBezTo>
                    <a:pt x="7523" y="15025"/>
                    <a:pt x="7521" y="15024"/>
                    <a:pt x="7486" y="15016"/>
                  </a:cubicBezTo>
                  <a:lnTo>
                    <a:pt x="7233" y="14956"/>
                  </a:lnTo>
                  <a:cubicBezTo>
                    <a:pt x="7233" y="14956"/>
                    <a:pt x="7227" y="14991"/>
                    <a:pt x="6134" y="21255"/>
                  </a:cubicBezTo>
                  <a:cubicBezTo>
                    <a:pt x="3877" y="21463"/>
                    <a:pt x="1794" y="21463"/>
                    <a:pt x="347" y="21532"/>
                  </a:cubicBezTo>
                  <a:lnTo>
                    <a:pt x="694" y="21186"/>
                  </a:lnTo>
                  <a:cubicBezTo>
                    <a:pt x="694" y="21186"/>
                    <a:pt x="693" y="21184"/>
                    <a:pt x="665" y="21151"/>
                  </a:cubicBezTo>
                  <a:lnTo>
                    <a:pt x="463" y="20909"/>
                  </a:lnTo>
                  <a:cubicBezTo>
                    <a:pt x="289" y="21117"/>
                    <a:pt x="116" y="21255"/>
                    <a:pt x="0" y="21394"/>
                  </a:cubicBezTo>
                  <a:cubicBezTo>
                    <a:pt x="347" y="20286"/>
                    <a:pt x="810" y="18971"/>
                    <a:pt x="1389" y="17517"/>
                  </a:cubicBezTo>
                  <a:cubicBezTo>
                    <a:pt x="1389" y="17517"/>
                    <a:pt x="1413" y="17529"/>
                    <a:pt x="3703" y="18694"/>
                  </a:cubicBezTo>
                  <a:cubicBezTo>
                    <a:pt x="3703" y="18694"/>
                    <a:pt x="3704" y="18692"/>
                    <a:pt x="3718" y="18651"/>
                  </a:cubicBezTo>
                  <a:lnTo>
                    <a:pt x="3819" y="18348"/>
                  </a:lnTo>
                  <a:cubicBezTo>
                    <a:pt x="3819" y="18348"/>
                    <a:pt x="3795" y="18335"/>
                    <a:pt x="1505" y="17171"/>
                  </a:cubicBezTo>
                  <a:cubicBezTo>
                    <a:pt x="2604" y="14540"/>
                    <a:pt x="4166" y="11495"/>
                    <a:pt x="6018" y="8656"/>
                  </a:cubicBezTo>
                  <a:cubicBezTo>
                    <a:pt x="6018" y="8656"/>
                    <a:pt x="6043" y="8676"/>
                    <a:pt x="10474" y="12118"/>
                  </a:cubicBezTo>
                  <a:cubicBezTo>
                    <a:pt x="10242" y="12325"/>
                    <a:pt x="10069" y="12464"/>
                    <a:pt x="9895" y="12602"/>
                  </a:cubicBezTo>
                  <a:cubicBezTo>
                    <a:pt x="9895" y="12602"/>
                    <a:pt x="9896" y="12604"/>
                    <a:pt x="9917" y="12637"/>
                  </a:cubicBezTo>
                  <a:lnTo>
                    <a:pt x="10069" y="12879"/>
                  </a:lnTo>
                  <a:cubicBezTo>
                    <a:pt x="10300" y="12671"/>
                    <a:pt x="10590" y="12533"/>
                    <a:pt x="10821" y="12325"/>
                  </a:cubicBezTo>
                  <a:cubicBezTo>
                    <a:pt x="10821" y="12325"/>
                    <a:pt x="10820" y="12324"/>
                    <a:pt x="10814" y="12308"/>
                  </a:cubicBezTo>
                  <a:lnTo>
                    <a:pt x="10763" y="12187"/>
                  </a:lnTo>
                  <a:cubicBezTo>
                    <a:pt x="10763" y="12187"/>
                    <a:pt x="10764" y="12185"/>
                    <a:pt x="10778" y="12161"/>
                  </a:cubicBezTo>
                  <a:lnTo>
                    <a:pt x="10879" y="11979"/>
                  </a:lnTo>
                  <a:cubicBezTo>
                    <a:pt x="10879" y="11979"/>
                    <a:pt x="10850" y="11957"/>
                    <a:pt x="6192" y="8379"/>
                  </a:cubicBezTo>
                  <a:cubicBezTo>
                    <a:pt x="9266" y="3750"/>
                    <a:pt x="13086" y="-68"/>
                    <a:pt x="16974" y="1"/>
                  </a:cubicBezTo>
                  <a:cubicBezTo>
                    <a:pt x="17557" y="11"/>
                    <a:pt x="18142" y="109"/>
                    <a:pt x="18726" y="30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7" name="Freihandform 5"/>
            <p:cNvSpPr/>
            <p:nvPr/>
          </p:nvSpPr>
          <p:spPr>
            <a:xfrm rot="3063781" flipH="1">
              <a:off x="10728576" y="538466"/>
              <a:ext cx="1096986"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8" name="Freihandform 5"/>
            <p:cNvSpPr/>
            <p:nvPr/>
          </p:nvSpPr>
          <p:spPr>
            <a:xfrm rot="15200418">
              <a:off x="11449403" y="5265478"/>
              <a:ext cx="1458079" cy="1059838"/>
            </a:xfrm>
            <a:custGeom>
              <a:avLst/>
              <a:gdLst/>
              <a:ahLst/>
              <a:cxnLst>
                <a:cxn ang="0">
                  <a:pos x="wd2" y="hd2"/>
                </a:cxn>
                <a:cxn ang="5400000">
                  <a:pos x="wd2" y="hd2"/>
                </a:cxn>
                <a:cxn ang="10800000">
                  <a:pos x="wd2" y="hd2"/>
                </a:cxn>
                <a:cxn ang="16200000">
                  <a:pos x="wd2" y="hd2"/>
                </a:cxn>
              </a:cxnLst>
              <a:rect l="0" t="0" r="r" b="b"/>
              <a:pathLst>
                <a:path w="21423" h="21529" extrusionOk="0">
                  <a:moveTo>
                    <a:pt x="2094" y="15311"/>
                  </a:moveTo>
                  <a:lnTo>
                    <a:pt x="1259" y="14886"/>
                  </a:lnTo>
                  <a:lnTo>
                    <a:pt x="1171" y="15251"/>
                  </a:lnTo>
                  <a:lnTo>
                    <a:pt x="2006" y="15676"/>
                  </a:lnTo>
                  <a:close/>
                  <a:moveTo>
                    <a:pt x="4492" y="16349"/>
                  </a:moveTo>
                  <a:lnTo>
                    <a:pt x="4356" y="16033"/>
                  </a:lnTo>
                  <a:cubicBezTo>
                    <a:pt x="4252" y="16105"/>
                    <a:pt x="4200" y="16177"/>
                    <a:pt x="4148" y="16250"/>
                  </a:cubicBezTo>
                  <a:cubicBezTo>
                    <a:pt x="4148" y="16250"/>
                    <a:pt x="4138" y="16245"/>
                    <a:pt x="3421" y="15889"/>
                  </a:cubicBezTo>
                  <a:cubicBezTo>
                    <a:pt x="3421" y="15889"/>
                    <a:pt x="3420" y="15898"/>
                    <a:pt x="3369" y="16322"/>
                  </a:cubicBezTo>
                  <a:cubicBezTo>
                    <a:pt x="3369" y="16322"/>
                    <a:pt x="3376" y="16325"/>
                    <a:pt x="3836" y="16538"/>
                  </a:cubicBezTo>
                  <a:cubicBezTo>
                    <a:pt x="3785" y="16610"/>
                    <a:pt x="3733" y="16683"/>
                    <a:pt x="3655" y="16791"/>
                  </a:cubicBezTo>
                  <a:lnTo>
                    <a:pt x="3836" y="17043"/>
                  </a:lnTo>
                  <a:cubicBezTo>
                    <a:pt x="4044" y="16827"/>
                    <a:pt x="4252" y="16610"/>
                    <a:pt x="4492" y="16349"/>
                  </a:cubicBezTo>
                  <a:close/>
                  <a:moveTo>
                    <a:pt x="6382" y="14562"/>
                  </a:moveTo>
                  <a:lnTo>
                    <a:pt x="6243" y="14309"/>
                  </a:lnTo>
                  <a:cubicBezTo>
                    <a:pt x="5978" y="14526"/>
                    <a:pt x="5766" y="14743"/>
                    <a:pt x="5521" y="14997"/>
                  </a:cubicBezTo>
                  <a:lnTo>
                    <a:pt x="5660" y="15251"/>
                  </a:lnTo>
                  <a:cubicBezTo>
                    <a:pt x="5925" y="15033"/>
                    <a:pt x="6137" y="14816"/>
                    <a:pt x="6382" y="14562"/>
                  </a:cubicBezTo>
                  <a:close/>
                  <a:moveTo>
                    <a:pt x="8226" y="6469"/>
                  </a:moveTo>
                  <a:lnTo>
                    <a:pt x="7479" y="5891"/>
                  </a:lnTo>
                  <a:lnTo>
                    <a:pt x="7391" y="6165"/>
                  </a:lnTo>
                  <a:lnTo>
                    <a:pt x="8116" y="6742"/>
                  </a:lnTo>
                  <a:close/>
                  <a:moveTo>
                    <a:pt x="8952" y="13488"/>
                  </a:moveTo>
                  <a:lnTo>
                    <a:pt x="9062" y="12637"/>
                  </a:lnTo>
                  <a:lnTo>
                    <a:pt x="8798" y="12546"/>
                  </a:lnTo>
                  <a:lnTo>
                    <a:pt x="8688" y="13427"/>
                  </a:lnTo>
                  <a:close/>
                  <a:moveTo>
                    <a:pt x="10270" y="7988"/>
                  </a:moveTo>
                  <a:lnTo>
                    <a:pt x="9479" y="7411"/>
                  </a:lnTo>
                  <a:lnTo>
                    <a:pt x="9369" y="7775"/>
                  </a:lnTo>
                  <a:lnTo>
                    <a:pt x="10095" y="8353"/>
                  </a:lnTo>
                  <a:close/>
                  <a:moveTo>
                    <a:pt x="8534" y="16618"/>
                  </a:moveTo>
                  <a:lnTo>
                    <a:pt x="8688" y="15463"/>
                  </a:lnTo>
                  <a:lnTo>
                    <a:pt x="8424" y="15372"/>
                  </a:lnTo>
                  <a:lnTo>
                    <a:pt x="8270" y="16527"/>
                  </a:lnTo>
                  <a:close/>
                  <a:moveTo>
                    <a:pt x="8160" y="19718"/>
                  </a:moveTo>
                  <a:lnTo>
                    <a:pt x="8336" y="18502"/>
                  </a:lnTo>
                  <a:lnTo>
                    <a:pt x="8007" y="18502"/>
                  </a:lnTo>
                  <a:lnTo>
                    <a:pt x="7919" y="19657"/>
                  </a:lnTo>
                  <a:close/>
                  <a:moveTo>
                    <a:pt x="10251" y="11283"/>
                  </a:moveTo>
                  <a:lnTo>
                    <a:pt x="10111" y="10966"/>
                  </a:lnTo>
                  <a:cubicBezTo>
                    <a:pt x="9846" y="11111"/>
                    <a:pt x="9634" y="11328"/>
                    <a:pt x="9369" y="11546"/>
                  </a:cubicBezTo>
                  <a:lnTo>
                    <a:pt x="9528" y="11908"/>
                  </a:lnTo>
                  <a:cubicBezTo>
                    <a:pt x="9740" y="11691"/>
                    <a:pt x="10005" y="11473"/>
                    <a:pt x="10251" y="11283"/>
                  </a:cubicBezTo>
                  <a:close/>
                  <a:moveTo>
                    <a:pt x="12242" y="9767"/>
                  </a:moveTo>
                  <a:lnTo>
                    <a:pt x="12196" y="9578"/>
                  </a:lnTo>
                  <a:lnTo>
                    <a:pt x="12235" y="9497"/>
                  </a:lnTo>
                  <a:lnTo>
                    <a:pt x="12143" y="9434"/>
                  </a:lnTo>
                  <a:cubicBezTo>
                    <a:pt x="12142" y="9434"/>
                    <a:pt x="12133" y="9427"/>
                    <a:pt x="11453" y="8930"/>
                  </a:cubicBezTo>
                  <a:lnTo>
                    <a:pt x="11347" y="9290"/>
                  </a:lnTo>
                  <a:cubicBezTo>
                    <a:pt x="11348" y="9290"/>
                    <a:pt x="11355" y="9295"/>
                    <a:pt x="11825" y="9650"/>
                  </a:cubicBezTo>
                  <a:cubicBezTo>
                    <a:pt x="11665" y="9794"/>
                    <a:pt x="11506" y="9866"/>
                    <a:pt x="11367" y="10046"/>
                  </a:cubicBezTo>
                  <a:lnTo>
                    <a:pt x="11506" y="10297"/>
                  </a:lnTo>
                  <a:cubicBezTo>
                    <a:pt x="11772" y="10153"/>
                    <a:pt x="11984" y="9938"/>
                    <a:pt x="12242" y="9767"/>
                  </a:cubicBezTo>
                  <a:close/>
                  <a:moveTo>
                    <a:pt x="15238" y="1758"/>
                  </a:moveTo>
                  <a:lnTo>
                    <a:pt x="14556" y="1029"/>
                  </a:lnTo>
                  <a:lnTo>
                    <a:pt x="14381" y="1303"/>
                  </a:lnTo>
                  <a:lnTo>
                    <a:pt x="15062" y="2032"/>
                  </a:lnTo>
                  <a:close/>
                  <a:moveTo>
                    <a:pt x="14279" y="8370"/>
                  </a:moveTo>
                  <a:lnTo>
                    <a:pt x="14187" y="8049"/>
                  </a:lnTo>
                  <a:cubicBezTo>
                    <a:pt x="13922" y="8196"/>
                    <a:pt x="13657" y="8416"/>
                    <a:pt x="13411" y="8609"/>
                  </a:cubicBezTo>
                  <a:lnTo>
                    <a:pt x="13551" y="8930"/>
                  </a:lnTo>
                  <a:cubicBezTo>
                    <a:pt x="13763" y="8783"/>
                    <a:pt x="14028" y="8563"/>
                    <a:pt x="14279" y="8370"/>
                  </a:cubicBezTo>
                  <a:close/>
                  <a:moveTo>
                    <a:pt x="15238" y="7623"/>
                  </a:moveTo>
                  <a:lnTo>
                    <a:pt x="9479" y="1971"/>
                  </a:lnTo>
                  <a:lnTo>
                    <a:pt x="9325" y="2245"/>
                  </a:lnTo>
                  <a:lnTo>
                    <a:pt x="15018" y="7988"/>
                  </a:lnTo>
                  <a:close/>
                  <a:moveTo>
                    <a:pt x="16996" y="3642"/>
                  </a:moveTo>
                  <a:lnTo>
                    <a:pt x="16315" y="2913"/>
                  </a:lnTo>
                  <a:lnTo>
                    <a:pt x="16161" y="3278"/>
                  </a:lnTo>
                  <a:lnTo>
                    <a:pt x="16842" y="4007"/>
                  </a:lnTo>
                  <a:close/>
                  <a:moveTo>
                    <a:pt x="16412" y="7147"/>
                  </a:moveTo>
                  <a:lnTo>
                    <a:pt x="16320" y="6833"/>
                  </a:lnTo>
                  <a:cubicBezTo>
                    <a:pt x="16005" y="6977"/>
                    <a:pt x="15742" y="7120"/>
                    <a:pt x="15493" y="7309"/>
                  </a:cubicBezTo>
                  <a:lnTo>
                    <a:pt x="15585" y="7623"/>
                  </a:lnTo>
                  <a:cubicBezTo>
                    <a:pt x="15847" y="7480"/>
                    <a:pt x="16110" y="7336"/>
                    <a:pt x="16412" y="7147"/>
                  </a:cubicBezTo>
                  <a:close/>
                  <a:moveTo>
                    <a:pt x="16644" y="9355"/>
                  </a:moveTo>
                  <a:lnTo>
                    <a:pt x="16798" y="8201"/>
                  </a:lnTo>
                  <a:lnTo>
                    <a:pt x="16535" y="8140"/>
                  </a:lnTo>
                  <a:lnTo>
                    <a:pt x="16381" y="9295"/>
                  </a:lnTo>
                  <a:close/>
                  <a:moveTo>
                    <a:pt x="16227" y="12485"/>
                  </a:moveTo>
                  <a:lnTo>
                    <a:pt x="16381" y="11331"/>
                  </a:lnTo>
                  <a:lnTo>
                    <a:pt x="16117" y="11239"/>
                  </a:lnTo>
                  <a:lnTo>
                    <a:pt x="15963" y="12394"/>
                  </a:lnTo>
                  <a:close/>
                  <a:moveTo>
                    <a:pt x="15853" y="15585"/>
                  </a:moveTo>
                  <a:lnTo>
                    <a:pt x="16007" y="14430"/>
                  </a:lnTo>
                  <a:lnTo>
                    <a:pt x="15699" y="14369"/>
                  </a:lnTo>
                  <a:lnTo>
                    <a:pt x="15546" y="15524"/>
                  </a:lnTo>
                  <a:close/>
                  <a:moveTo>
                    <a:pt x="15436" y="18715"/>
                  </a:moveTo>
                  <a:lnTo>
                    <a:pt x="15589" y="17560"/>
                  </a:lnTo>
                  <a:lnTo>
                    <a:pt x="15326" y="17469"/>
                  </a:lnTo>
                  <a:lnTo>
                    <a:pt x="15172" y="18654"/>
                  </a:lnTo>
                  <a:close/>
                  <a:moveTo>
                    <a:pt x="18566" y="6119"/>
                  </a:moveTo>
                  <a:lnTo>
                    <a:pt x="18474" y="5800"/>
                  </a:lnTo>
                  <a:cubicBezTo>
                    <a:pt x="18211" y="5946"/>
                    <a:pt x="17949" y="6019"/>
                    <a:pt x="17647" y="6210"/>
                  </a:cubicBezTo>
                  <a:lnTo>
                    <a:pt x="17739" y="6529"/>
                  </a:lnTo>
                  <a:cubicBezTo>
                    <a:pt x="18001" y="6383"/>
                    <a:pt x="18264" y="6311"/>
                    <a:pt x="18566" y="6119"/>
                  </a:cubicBezTo>
                  <a:close/>
                  <a:moveTo>
                    <a:pt x="18842" y="5587"/>
                  </a:moveTo>
                  <a:lnTo>
                    <a:pt x="18161" y="4858"/>
                  </a:lnTo>
                  <a:lnTo>
                    <a:pt x="18007" y="5162"/>
                  </a:lnTo>
                  <a:lnTo>
                    <a:pt x="18667" y="5891"/>
                  </a:lnTo>
                  <a:close/>
                  <a:moveTo>
                    <a:pt x="21201" y="13077"/>
                  </a:moveTo>
                  <a:cubicBezTo>
                    <a:pt x="20802" y="14934"/>
                    <a:pt x="19887" y="16420"/>
                    <a:pt x="18631" y="17615"/>
                  </a:cubicBezTo>
                  <a:cubicBezTo>
                    <a:pt x="18631" y="17615"/>
                    <a:pt x="18640" y="17553"/>
                    <a:pt x="20201" y="6527"/>
                  </a:cubicBezTo>
                  <a:cubicBezTo>
                    <a:pt x="20200" y="6527"/>
                    <a:pt x="20194" y="6525"/>
                    <a:pt x="19887" y="6454"/>
                  </a:cubicBezTo>
                  <a:lnTo>
                    <a:pt x="18317" y="17905"/>
                  </a:lnTo>
                  <a:cubicBezTo>
                    <a:pt x="16486" y="19427"/>
                    <a:pt x="14027" y="20442"/>
                    <a:pt x="11464" y="21094"/>
                  </a:cubicBezTo>
                  <a:cubicBezTo>
                    <a:pt x="11464" y="21094"/>
                    <a:pt x="11472" y="21038"/>
                    <a:pt x="13033" y="9933"/>
                  </a:cubicBezTo>
                  <a:cubicBezTo>
                    <a:pt x="13033" y="9933"/>
                    <a:pt x="13027" y="9931"/>
                    <a:pt x="12719" y="9860"/>
                  </a:cubicBezTo>
                  <a:cubicBezTo>
                    <a:pt x="12719" y="9861"/>
                    <a:pt x="12711" y="9923"/>
                    <a:pt x="11150" y="21239"/>
                  </a:cubicBezTo>
                  <a:lnTo>
                    <a:pt x="9528" y="21529"/>
                  </a:lnTo>
                  <a:lnTo>
                    <a:pt x="4740" y="19548"/>
                  </a:lnTo>
                  <a:cubicBezTo>
                    <a:pt x="4873" y="18625"/>
                    <a:pt x="5051" y="17389"/>
                    <a:pt x="5291" y="15731"/>
                  </a:cubicBezTo>
                  <a:cubicBezTo>
                    <a:pt x="5290" y="15731"/>
                    <a:pt x="5289" y="15730"/>
                    <a:pt x="5258" y="15722"/>
                  </a:cubicBezTo>
                  <a:lnTo>
                    <a:pt x="5029" y="15659"/>
                  </a:lnTo>
                  <a:cubicBezTo>
                    <a:pt x="5029" y="15659"/>
                    <a:pt x="5023" y="15695"/>
                    <a:pt x="4460" y="19432"/>
                  </a:cubicBezTo>
                  <a:lnTo>
                    <a:pt x="2347" y="18558"/>
                  </a:lnTo>
                  <a:cubicBezTo>
                    <a:pt x="2449" y="18447"/>
                    <a:pt x="2552" y="18323"/>
                    <a:pt x="2661" y="18175"/>
                  </a:cubicBezTo>
                  <a:lnTo>
                    <a:pt x="2476" y="17925"/>
                  </a:lnTo>
                  <a:lnTo>
                    <a:pt x="2032" y="18428"/>
                  </a:lnTo>
                  <a:lnTo>
                    <a:pt x="0" y="17587"/>
                  </a:lnTo>
                  <a:cubicBezTo>
                    <a:pt x="978" y="14921"/>
                    <a:pt x="2336" y="11894"/>
                    <a:pt x="3930" y="9063"/>
                  </a:cubicBezTo>
                  <a:cubicBezTo>
                    <a:pt x="3931" y="9063"/>
                    <a:pt x="3962" y="9092"/>
                    <a:pt x="7959" y="12687"/>
                  </a:cubicBezTo>
                  <a:cubicBezTo>
                    <a:pt x="7749" y="12904"/>
                    <a:pt x="7592" y="13049"/>
                    <a:pt x="7435" y="13194"/>
                  </a:cubicBezTo>
                  <a:cubicBezTo>
                    <a:pt x="7436" y="13194"/>
                    <a:pt x="7437" y="13196"/>
                    <a:pt x="7455" y="13231"/>
                  </a:cubicBezTo>
                  <a:lnTo>
                    <a:pt x="7592" y="13484"/>
                  </a:lnTo>
                  <a:cubicBezTo>
                    <a:pt x="7802" y="13267"/>
                    <a:pt x="8063" y="13122"/>
                    <a:pt x="8273" y="12904"/>
                  </a:cubicBezTo>
                  <a:cubicBezTo>
                    <a:pt x="8273" y="12904"/>
                    <a:pt x="8272" y="12903"/>
                    <a:pt x="8266" y="12886"/>
                  </a:cubicBezTo>
                  <a:lnTo>
                    <a:pt x="8220" y="12759"/>
                  </a:lnTo>
                  <a:cubicBezTo>
                    <a:pt x="8220" y="12759"/>
                    <a:pt x="8221" y="12758"/>
                    <a:pt x="8233" y="12732"/>
                  </a:cubicBezTo>
                  <a:lnTo>
                    <a:pt x="8325" y="12542"/>
                  </a:lnTo>
                  <a:cubicBezTo>
                    <a:pt x="8325" y="12542"/>
                    <a:pt x="8301" y="12521"/>
                    <a:pt x="4087" y="8773"/>
                  </a:cubicBezTo>
                  <a:cubicBezTo>
                    <a:pt x="6867" y="3926"/>
                    <a:pt x="10320" y="-71"/>
                    <a:pt x="13835" y="1"/>
                  </a:cubicBezTo>
                  <a:cubicBezTo>
                    <a:pt x="15944" y="44"/>
                    <a:pt x="18075" y="1553"/>
                    <a:pt x="20096" y="5222"/>
                  </a:cubicBezTo>
                  <a:cubicBezTo>
                    <a:pt x="19991" y="5222"/>
                    <a:pt x="19939" y="5222"/>
                    <a:pt x="19834" y="5294"/>
                  </a:cubicBezTo>
                  <a:cubicBezTo>
                    <a:pt x="19834" y="5295"/>
                    <a:pt x="19835" y="5296"/>
                    <a:pt x="19847" y="5340"/>
                  </a:cubicBezTo>
                  <a:lnTo>
                    <a:pt x="19939" y="5657"/>
                  </a:lnTo>
                  <a:cubicBezTo>
                    <a:pt x="20044" y="5584"/>
                    <a:pt x="20148" y="5584"/>
                    <a:pt x="20305" y="5512"/>
                  </a:cubicBezTo>
                  <a:cubicBezTo>
                    <a:pt x="20410" y="5802"/>
                    <a:pt x="20567" y="6092"/>
                    <a:pt x="20671" y="6309"/>
                  </a:cubicBezTo>
                  <a:cubicBezTo>
                    <a:pt x="21482" y="8991"/>
                    <a:pt x="21600" y="11219"/>
                    <a:pt x="21201" y="1307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49" name="Freihandform 5"/>
            <p:cNvSpPr/>
            <p:nvPr/>
          </p:nvSpPr>
          <p:spPr>
            <a:xfrm rot="9239460">
              <a:off x="11449363" y="631623"/>
              <a:ext cx="1531042" cy="1105009"/>
            </a:xfrm>
            <a:custGeom>
              <a:avLst/>
              <a:gdLst/>
              <a:ahLst/>
              <a:cxnLst>
                <a:cxn ang="0">
                  <a:pos x="wd2" y="hd2"/>
                </a:cxn>
                <a:cxn ang="5400000">
                  <a:pos x="wd2" y="hd2"/>
                </a:cxn>
                <a:cxn ang="10800000">
                  <a:pos x="wd2" y="hd2"/>
                </a:cxn>
                <a:cxn ang="16200000">
                  <a:pos x="wd2" y="hd2"/>
                </a:cxn>
              </a:cxnLst>
              <a:rect l="0" t="0" r="r" b="b"/>
              <a:pathLst>
                <a:path w="20795" h="21532" extrusionOk="0">
                  <a:moveTo>
                    <a:pt x="14915" y="1949"/>
                  </a:moveTo>
                  <a:lnTo>
                    <a:pt x="15078" y="1687"/>
                  </a:lnTo>
                  <a:lnTo>
                    <a:pt x="14448" y="987"/>
                  </a:lnTo>
                  <a:lnTo>
                    <a:pt x="14285" y="1250"/>
                  </a:lnTo>
                  <a:close/>
                  <a:moveTo>
                    <a:pt x="16561" y="3844"/>
                  </a:moveTo>
                  <a:lnTo>
                    <a:pt x="16703" y="3494"/>
                  </a:lnTo>
                  <a:lnTo>
                    <a:pt x="16073" y="2795"/>
                  </a:lnTo>
                  <a:lnTo>
                    <a:pt x="15931" y="3144"/>
                  </a:lnTo>
                  <a:close/>
                  <a:moveTo>
                    <a:pt x="18247" y="5651"/>
                  </a:moveTo>
                  <a:lnTo>
                    <a:pt x="18410" y="5360"/>
                  </a:lnTo>
                  <a:lnTo>
                    <a:pt x="17780" y="4660"/>
                  </a:lnTo>
                  <a:lnTo>
                    <a:pt x="17638" y="4952"/>
                  </a:lnTo>
                  <a:close/>
                  <a:moveTo>
                    <a:pt x="17389" y="6263"/>
                  </a:moveTo>
                  <a:cubicBezTo>
                    <a:pt x="17632" y="6123"/>
                    <a:pt x="17875" y="6053"/>
                    <a:pt x="18154" y="5870"/>
                  </a:cubicBezTo>
                  <a:lnTo>
                    <a:pt x="18069" y="5564"/>
                  </a:lnTo>
                  <a:cubicBezTo>
                    <a:pt x="17826" y="5704"/>
                    <a:pt x="17584" y="5774"/>
                    <a:pt x="17305" y="5957"/>
                  </a:cubicBezTo>
                  <a:close/>
                  <a:moveTo>
                    <a:pt x="15398" y="7313"/>
                  </a:moveTo>
                  <a:cubicBezTo>
                    <a:pt x="15641" y="7175"/>
                    <a:pt x="15884" y="7037"/>
                    <a:pt x="16163" y="6856"/>
                  </a:cubicBezTo>
                  <a:lnTo>
                    <a:pt x="16078" y="6555"/>
                  </a:lnTo>
                  <a:cubicBezTo>
                    <a:pt x="15787" y="6693"/>
                    <a:pt x="15544" y="6830"/>
                    <a:pt x="15313" y="7011"/>
                  </a:cubicBezTo>
                  <a:close/>
                  <a:moveTo>
                    <a:pt x="14874" y="7663"/>
                  </a:moveTo>
                  <a:lnTo>
                    <a:pt x="15078" y="7313"/>
                  </a:lnTo>
                  <a:lnTo>
                    <a:pt x="9754" y="1891"/>
                  </a:lnTo>
                  <a:lnTo>
                    <a:pt x="9612" y="2153"/>
                  </a:lnTo>
                  <a:close/>
                  <a:moveTo>
                    <a:pt x="16134" y="8916"/>
                  </a:moveTo>
                  <a:lnTo>
                    <a:pt x="16378" y="8974"/>
                  </a:lnTo>
                  <a:lnTo>
                    <a:pt x="16520" y="7867"/>
                  </a:lnTo>
                  <a:lnTo>
                    <a:pt x="16276" y="7808"/>
                  </a:lnTo>
                  <a:close/>
                  <a:moveTo>
                    <a:pt x="13518" y="8566"/>
                  </a:moveTo>
                  <a:cubicBezTo>
                    <a:pt x="13714" y="8425"/>
                    <a:pt x="13959" y="8214"/>
                    <a:pt x="14192" y="8029"/>
                  </a:cubicBezTo>
                  <a:lnTo>
                    <a:pt x="14106" y="7721"/>
                  </a:lnTo>
                  <a:cubicBezTo>
                    <a:pt x="13861" y="7862"/>
                    <a:pt x="13616" y="8073"/>
                    <a:pt x="13389" y="8258"/>
                  </a:cubicBezTo>
                  <a:close/>
                  <a:moveTo>
                    <a:pt x="8494" y="6467"/>
                  </a:moveTo>
                  <a:lnTo>
                    <a:pt x="8596" y="6205"/>
                  </a:lnTo>
                  <a:lnTo>
                    <a:pt x="7905" y="5651"/>
                  </a:lnTo>
                  <a:lnTo>
                    <a:pt x="7824" y="5914"/>
                  </a:lnTo>
                  <a:close/>
                  <a:moveTo>
                    <a:pt x="10323" y="8012"/>
                  </a:moveTo>
                  <a:lnTo>
                    <a:pt x="10486" y="7663"/>
                  </a:lnTo>
                  <a:lnTo>
                    <a:pt x="9754" y="7109"/>
                  </a:lnTo>
                  <a:lnTo>
                    <a:pt x="9653" y="7458"/>
                  </a:lnTo>
                  <a:close/>
                  <a:moveTo>
                    <a:pt x="15748" y="11889"/>
                  </a:moveTo>
                  <a:lnTo>
                    <a:pt x="15992" y="11977"/>
                  </a:lnTo>
                  <a:lnTo>
                    <a:pt x="16134" y="10869"/>
                  </a:lnTo>
                  <a:lnTo>
                    <a:pt x="15890" y="10782"/>
                  </a:lnTo>
                  <a:close/>
                  <a:moveTo>
                    <a:pt x="11628" y="9878"/>
                  </a:moveTo>
                  <a:cubicBezTo>
                    <a:pt x="11873" y="9740"/>
                    <a:pt x="12069" y="9533"/>
                    <a:pt x="12308" y="9369"/>
                  </a:cubicBezTo>
                  <a:lnTo>
                    <a:pt x="12265" y="9188"/>
                  </a:lnTo>
                  <a:lnTo>
                    <a:pt x="12302" y="9110"/>
                  </a:lnTo>
                  <a:lnTo>
                    <a:pt x="12216" y="9049"/>
                  </a:lnTo>
                  <a:cubicBezTo>
                    <a:pt x="12216" y="9049"/>
                    <a:pt x="12206" y="9042"/>
                    <a:pt x="11579" y="8566"/>
                  </a:cubicBezTo>
                  <a:lnTo>
                    <a:pt x="11481" y="8911"/>
                  </a:lnTo>
                  <a:cubicBezTo>
                    <a:pt x="11481" y="8911"/>
                    <a:pt x="11489" y="8917"/>
                    <a:pt x="11922" y="9257"/>
                  </a:cubicBezTo>
                  <a:cubicBezTo>
                    <a:pt x="11775" y="9395"/>
                    <a:pt x="11628" y="9464"/>
                    <a:pt x="11500" y="9636"/>
                  </a:cubicBezTo>
                  <a:close/>
                  <a:moveTo>
                    <a:pt x="15362" y="14892"/>
                  </a:moveTo>
                  <a:lnTo>
                    <a:pt x="15647" y="14950"/>
                  </a:lnTo>
                  <a:lnTo>
                    <a:pt x="15789" y="13842"/>
                  </a:lnTo>
                  <a:lnTo>
                    <a:pt x="15504" y="13784"/>
                  </a:lnTo>
                  <a:close/>
                  <a:moveTo>
                    <a:pt x="9800" y="11423"/>
                  </a:moveTo>
                  <a:cubicBezTo>
                    <a:pt x="9996" y="11214"/>
                    <a:pt x="10241" y="11006"/>
                    <a:pt x="10467" y="10823"/>
                  </a:cubicBezTo>
                  <a:lnTo>
                    <a:pt x="10339" y="10519"/>
                  </a:lnTo>
                  <a:cubicBezTo>
                    <a:pt x="10094" y="10658"/>
                    <a:pt x="9898" y="10867"/>
                    <a:pt x="9653" y="11075"/>
                  </a:cubicBezTo>
                  <a:close/>
                  <a:moveTo>
                    <a:pt x="9023" y="12880"/>
                  </a:moveTo>
                  <a:lnTo>
                    <a:pt x="9266" y="12939"/>
                  </a:lnTo>
                  <a:lnTo>
                    <a:pt x="9368" y="12122"/>
                  </a:lnTo>
                  <a:lnTo>
                    <a:pt x="9124" y="12035"/>
                  </a:lnTo>
                  <a:close/>
                  <a:moveTo>
                    <a:pt x="15017" y="17894"/>
                  </a:moveTo>
                  <a:lnTo>
                    <a:pt x="15261" y="17952"/>
                  </a:lnTo>
                  <a:lnTo>
                    <a:pt x="15403" y="16845"/>
                  </a:lnTo>
                  <a:lnTo>
                    <a:pt x="15159" y="16757"/>
                  </a:lnTo>
                  <a:close/>
                  <a:moveTo>
                    <a:pt x="8637" y="15854"/>
                  </a:moveTo>
                  <a:lnTo>
                    <a:pt x="8880" y="15941"/>
                  </a:lnTo>
                  <a:lnTo>
                    <a:pt x="9023" y="14833"/>
                  </a:lnTo>
                  <a:lnTo>
                    <a:pt x="8779" y="14746"/>
                  </a:lnTo>
                  <a:close/>
                  <a:moveTo>
                    <a:pt x="6223" y="14629"/>
                  </a:moveTo>
                  <a:cubicBezTo>
                    <a:pt x="6468" y="14421"/>
                    <a:pt x="6664" y="14212"/>
                    <a:pt x="6891" y="13969"/>
                  </a:cubicBezTo>
                  <a:lnTo>
                    <a:pt x="6762" y="13726"/>
                  </a:lnTo>
                  <a:cubicBezTo>
                    <a:pt x="6517" y="13934"/>
                    <a:pt x="6321" y="14143"/>
                    <a:pt x="6095" y="14386"/>
                  </a:cubicBezTo>
                  <a:close/>
                  <a:moveTo>
                    <a:pt x="8311" y="18856"/>
                  </a:moveTo>
                  <a:lnTo>
                    <a:pt x="8535" y="18914"/>
                  </a:lnTo>
                  <a:lnTo>
                    <a:pt x="8698" y="17748"/>
                  </a:lnTo>
                  <a:lnTo>
                    <a:pt x="8393" y="17748"/>
                  </a:lnTo>
                  <a:close/>
                  <a:moveTo>
                    <a:pt x="4538" y="16349"/>
                  </a:moveTo>
                  <a:cubicBezTo>
                    <a:pt x="4730" y="16141"/>
                    <a:pt x="4922" y="15934"/>
                    <a:pt x="5144" y="15683"/>
                  </a:cubicBezTo>
                  <a:lnTo>
                    <a:pt x="5018" y="15380"/>
                  </a:lnTo>
                  <a:cubicBezTo>
                    <a:pt x="4922" y="15449"/>
                    <a:pt x="4874" y="15518"/>
                    <a:pt x="4826" y="15588"/>
                  </a:cubicBezTo>
                  <a:cubicBezTo>
                    <a:pt x="4826" y="15588"/>
                    <a:pt x="4817" y="15583"/>
                    <a:pt x="4153" y="15241"/>
                  </a:cubicBezTo>
                  <a:cubicBezTo>
                    <a:pt x="4153" y="15242"/>
                    <a:pt x="4152" y="15250"/>
                    <a:pt x="4105" y="15657"/>
                  </a:cubicBezTo>
                  <a:cubicBezTo>
                    <a:pt x="4106" y="15657"/>
                    <a:pt x="4112" y="15660"/>
                    <a:pt x="4538" y="15864"/>
                  </a:cubicBezTo>
                  <a:cubicBezTo>
                    <a:pt x="4490" y="15934"/>
                    <a:pt x="4442" y="16003"/>
                    <a:pt x="4370" y="16107"/>
                  </a:cubicBezTo>
                  <a:close/>
                  <a:moveTo>
                    <a:pt x="2074" y="14629"/>
                  </a:moveTo>
                  <a:lnTo>
                    <a:pt x="2846" y="15037"/>
                  </a:lnTo>
                  <a:lnTo>
                    <a:pt x="2927" y="14688"/>
                  </a:lnTo>
                  <a:lnTo>
                    <a:pt x="2155" y="14279"/>
                  </a:lnTo>
                  <a:close/>
                  <a:moveTo>
                    <a:pt x="2838" y="18156"/>
                  </a:moveTo>
                  <a:cubicBezTo>
                    <a:pt x="3035" y="17950"/>
                    <a:pt x="3231" y="17744"/>
                    <a:pt x="3451" y="17435"/>
                  </a:cubicBezTo>
                  <a:lnTo>
                    <a:pt x="3280" y="17194"/>
                  </a:lnTo>
                  <a:cubicBezTo>
                    <a:pt x="3084" y="17469"/>
                    <a:pt x="2888" y="17675"/>
                    <a:pt x="2667" y="17916"/>
                  </a:cubicBezTo>
                  <a:close/>
                  <a:moveTo>
                    <a:pt x="1190" y="20109"/>
                  </a:moveTo>
                  <a:cubicBezTo>
                    <a:pt x="1383" y="19830"/>
                    <a:pt x="1576" y="19620"/>
                    <a:pt x="1769" y="19340"/>
                  </a:cubicBezTo>
                  <a:lnTo>
                    <a:pt x="1624" y="19060"/>
                  </a:lnTo>
                  <a:cubicBezTo>
                    <a:pt x="1383" y="19340"/>
                    <a:pt x="1190" y="19550"/>
                    <a:pt x="997" y="19760"/>
                  </a:cubicBezTo>
                  <a:close/>
                  <a:moveTo>
                    <a:pt x="2137" y="21532"/>
                  </a:moveTo>
                  <a:lnTo>
                    <a:pt x="0" y="20036"/>
                  </a:lnTo>
                  <a:cubicBezTo>
                    <a:pt x="215" y="19279"/>
                    <a:pt x="468" y="18460"/>
                    <a:pt x="755" y="17593"/>
                  </a:cubicBezTo>
                  <a:cubicBezTo>
                    <a:pt x="756" y="17593"/>
                    <a:pt x="776" y="17605"/>
                    <a:pt x="2690" y="18775"/>
                  </a:cubicBezTo>
                  <a:cubicBezTo>
                    <a:pt x="2690" y="18775"/>
                    <a:pt x="2691" y="18772"/>
                    <a:pt x="2702" y="18731"/>
                  </a:cubicBezTo>
                  <a:lnTo>
                    <a:pt x="2787" y="18427"/>
                  </a:lnTo>
                  <a:cubicBezTo>
                    <a:pt x="2786" y="18427"/>
                    <a:pt x="2767" y="18415"/>
                    <a:pt x="852" y="17245"/>
                  </a:cubicBezTo>
                  <a:cubicBezTo>
                    <a:pt x="1771" y="14603"/>
                    <a:pt x="3077" y="11544"/>
                    <a:pt x="4624" y="8694"/>
                  </a:cubicBezTo>
                  <a:cubicBezTo>
                    <a:pt x="4625" y="8694"/>
                    <a:pt x="4651" y="8719"/>
                    <a:pt x="8348" y="12170"/>
                  </a:cubicBezTo>
                  <a:cubicBezTo>
                    <a:pt x="8155" y="12379"/>
                    <a:pt x="8010" y="12518"/>
                    <a:pt x="7865" y="12657"/>
                  </a:cubicBezTo>
                  <a:cubicBezTo>
                    <a:pt x="7865" y="12657"/>
                    <a:pt x="7866" y="12659"/>
                    <a:pt x="7883" y="12692"/>
                  </a:cubicBezTo>
                  <a:lnTo>
                    <a:pt x="8010" y="12935"/>
                  </a:lnTo>
                  <a:cubicBezTo>
                    <a:pt x="8203" y="12726"/>
                    <a:pt x="8445" y="12587"/>
                    <a:pt x="8639" y="12379"/>
                  </a:cubicBezTo>
                  <a:cubicBezTo>
                    <a:pt x="8639" y="12379"/>
                    <a:pt x="8638" y="12377"/>
                    <a:pt x="8633" y="12361"/>
                  </a:cubicBezTo>
                  <a:lnTo>
                    <a:pt x="8590" y="12240"/>
                  </a:lnTo>
                  <a:cubicBezTo>
                    <a:pt x="8590" y="12240"/>
                    <a:pt x="8591" y="12238"/>
                    <a:pt x="8602" y="12214"/>
                  </a:cubicBezTo>
                  <a:lnTo>
                    <a:pt x="8687" y="12031"/>
                  </a:lnTo>
                  <a:cubicBezTo>
                    <a:pt x="8687" y="12031"/>
                    <a:pt x="8667" y="12013"/>
                    <a:pt x="4770" y="8416"/>
                  </a:cubicBezTo>
                  <a:cubicBezTo>
                    <a:pt x="7339" y="3767"/>
                    <a:pt x="10532" y="-68"/>
                    <a:pt x="13781" y="1"/>
                  </a:cubicBezTo>
                  <a:cubicBezTo>
                    <a:pt x="15731" y="43"/>
                    <a:pt x="17701" y="1490"/>
                    <a:pt x="19569" y="5009"/>
                  </a:cubicBezTo>
                  <a:cubicBezTo>
                    <a:pt x="19472" y="5009"/>
                    <a:pt x="19424" y="5009"/>
                    <a:pt x="19327" y="5079"/>
                  </a:cubicBezTo>
                  <a:cubicBezTo>
                    <a:pt x="19327" y="5079"/>
                    <a:pt x="19327" y="5081"/>
                    <a:pt x="19339" y="5122"/>
                  </a:cubicBezTo>
                  <a:lnTo>
                    <a:pt x="19424" y="5426"/>
                  </a:lnTo>
                  <a:cubicBezTo>
                    <a:pt x="19520" y="5357"/>
                    <a:pt x="19617" y="5357"/>
                    <a:pt x="19762" y="5287"/>
                  </a:cubicBezTo>
                  <a:cubicBezTo>
                    <a:pt x="19859" y="5565"/>
                    <a:pt x="20004" y="5844"/>
                    <a:pt x="20101" y="6052"/>
                  </a:cubicBezTo>
                  <a:cubicBezTo>
                    <a:pt x="21600" y="11197"/>
                    <a:pt x="20536" y="14603"/>
                    <a:pt x="18215" y="16898"/>
                  </a:cubicBezTo>
                  <a:cubicBezTo>
                    <a:pt x="18215" y="16897"/>
                    <a:pt x="18222" y="16846"/>
                    <a:pt x="19665" y="6261"/>
                  </a:cubicBezTo>
                  <a:cubicBezTo>
                    <a:pt x="19665" y="6261"/>
                    <a:pt x="19660" y="6259"/>
                    <a:pt x="19375" y="6191"/>
                  </a:cubicBezTo>
                  <a:lnTo>
                    <a:pt x="17924" y="17176"/>
                  </a:lnTo>
                  <a:cubicBezTo>
                    <a:pt x="16232" y="18636"/>
                    <a:pt x="13959" y="19609"/>
                    <a:pt x="11589" y="20235"/>
                  </a:cubicBezTo>
                  <a:cubicBezTo>
                    <a:pt x="11589" y="20234"/>
                    <a:pt x="11597" y="20173"/>
                    <a:pt x="13040" y="9528"/>
                  </a:cubicBezTo>
                  <a:cubicBezTo>
                    <a:pt x="13040" y="9528"/>
                    <a:pt x="13033" y="9527"/>
                    <a:pt x="12749" y="9459"/>
                  </a:cubicBezTo>
                  <a:cubicBezTo>
                    <a:pt x="12749" y="9459"/>
                    <a:pt x="12742" y="9514"/>
                    <a:pt x="11299" y="20374"/>
                  </a:cubicBezTo>
                  <a:cubicBezTo>
                    <a:pt x="10283" y="20582"/>
                    <a:pt x="9316" y="20791"/>
                    <a:pt x="8300" y="20930"/>
                  </a:cubicBezTo>
                  <a:cubicBezTo>
                    <a:pt x="8300" y="20930"/>
                    <a:pt x="8300" y="20928"/>
                    <a:pt x="8300" y="20904"/>
                  </a:cubicBezTo>
                  <a:lnTo>
                    <a:pt x="8300" y="20721"/>
                  </a:lnTo>
                  <a:cubicBezTo>
                    <a:pt x="8300" y="20721"/>
                    <a:pt x="8298" y="20721"/>
                    <a:pt x="8270" y="20721"/>
                  </a:cubicBezTo>
                  <a:lnTo>
                    <a:pt x="8058" y="20721"/>
                  </a:lnTo>
                  <a:cubicBezTo>
                    <a:pt x="8058" y="20721"/>
                    <a:pt x="8058" y="20723"/>
                    <a:pt x="8052" y="20756"/>
                  </a:cubicBezTo>
                  <a:lnTo>
                    <a:pt x="8010" y="20999"/>
                  </a:lnTo>
                  <a:cubicBezTo>
                    <a:pt x="6994" y="21139"/>
                    <a:pt x="5979" y="21278"/>
                    <a:pt x="5011" y="21347"/>
                  </a:cubicBezTo>
                  <a:cubicBezTo>
                    <a:pt x="5011" y="21347"/>
                    <a:pt x="5016" y="21317"/>
                    <a:pt x="5882" y="15090"/>
                  </a:cubicBezTo>
                  <a:cubicBezTo>
                    <a:pt x="5882" y="15090"/>
                    <a:pt x="5880" y="15090"/>
                    <a:pt x="5852" y="15081"/>
                  </a:cubicBezTo>
                  <a:lnTo>
                    <a:pt x="5640" y="15021"/>
                  </a:lnTo>
                  <a:cubicBezTo>
                    <a:pt x="5640" y="15021"/>
                    <a:pt x="5632" y="15073"/>
                    <a:pt x="4721" y="21347"/>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0" name="Freihandform 5"/>
            <p:cNvSpPr/>
            <p:nvPr/>
          </p:nvSpPr>
          <p:spPr>
            <a:xfrm rot="9147145">
              <a:off x="11688026" y="323238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1" name="Freihandform 5"/>
            <p:cNvSpPr/>
            <p:nvPr/>
          </p:nvSpPr>
          <p:spPr>
            <a:xfrm rot="10082065">
              <a:off x="457289" y="4674139"/>
              <a:ext cx="460749" cy="530713"/>
            </a:xfrm>
            <a:custGeom>
              <a:avLst/>
              <a:gdLst/>
              <a:ahLst/>
              <a:cxnLst>
                <a:cxn ang="0">
                  <a:pos x="wd2" y="hd2"/>
                </a:cxn>
                <a:cxn ang="5400000">
                  <a:pos x="wd2" y="hd2"/>
                </a:cxn>
                <a:cxn ang="10800000">
                  <a:pos x="wd2" y="hd2"/>
                </a:cxn>
                <a:cxn ang="16200000">
                  <a:pos x="wd2" y="hd2"/>
                </a:cxn>
              </a:cxnLst>
              <a:rect l="0" t="0" r="r" b="b"/>
              <a:pathLst>
                <a:path w="21600" h="21600" extrusionOk="0">
                  <a:moveTo>
                    <a:pt x="14791" y="6355"/>
                  </a:moveTo>
                  <a:lnTo>
                    <a:pt x="14960" y="6091"/>
                  </a:lnTo>
                  <a:lnTo>
                    <a:pt x="13812" y="5534"/>
                  </a:lnTo>
                  <a:lnTo>
                    <a:pt x="13677" y="5798"/>
                  </a:lnTo>
                  <a:close/>
                  <a:moveTo>
                    <a:pt x="17831" y="7909"/>
                  </a:moveTo>
                  <a:lnTo>
                    <a:pt x="18101" y="7557"/>
                  </a:lnTo>
                  <a:lnTo>
                    <a:pt x="16885" y="7000"/>
                  </a:lnTo>
                  <a:lnTo>
                    <a:pt x="16716" y="7351"/>
                  </a:lnTo>
                  <a:close/>
                  <a:moveTo>
                    <a:pt x="16960" y="11339"/>
                  </a:moveTo>
                  <a:cubicBezTo>
                    <a:pt x="17286" y="11129"/>
                    <a:pt x="17693" y="10919"/>
                    <a:pt x="18070" y="10736"/>
                  </a:cubicBezTo>
                  <a:lnTo>
                    <a:pt x="17856" y="10430"/>
                  </a:lnTo>
                  <a:cubicBezTo>
                    <a:pt x="17449" y="10570"/>
                    <a:pt x="17123" y="10779"/>
                    <a:pt x="16716" y="10989"/>
                  </a:cubicBezTo>
                  <a:close/>
                  <a:moveTo>
                    <a:pt x="15669" y="12805"/>
                  </a:moveTo>
                  <a:lnTo>
                    <a:pt x="16074" y="12863"/>
                  </a:lnTo>
                  <a:lnTo>
                    <a:pt x="16243" y="12042"/>
                  </a:lnTo>
                  <a:lnTo>
                    <a:pt x="15838" y="11954"/>
                  </a:lnTo>
                  <a:close/>
                  <a:moveTo>
                    <a:pt x="11017" y="14564"/>
                  </a:moveTo>
                  <a:cubicBezTo>
                    <a:pt x="11424" y="14354"/>
                    <a:pt x="11750" y="14144"/>
                    <a:pt x="12127" y="13900"/>
                  </a:cubicBezTo>
                  <a:lnTo>
                    <a:pt x="11913" y="13655"/>
                  </a:lnTo>
                  <a:cubicBezTo>
                    <a:pt x="11506" y="13865"/>
                    <a:pt x="11180" y="14074"/>
                    <a:pt x="10803" y="14319"/>
                  </a:cubicBezTo>
                  <a:close/>
                  <a:moveTo>
                    <a:pt x="15433" y="15883"/>
                  </a:moveTo>
                  <a:lnTo>
                    <a:pt x="15669" y="14769"/>
                  </a:lnTo>
                  <a:lnTo>
                    <a:pt x="15264" y="14681"/>
                  </a:lnTo>
                  <a:lnTo>
                    <a:pt x="15028" y="15795"/>
                  </a:lnTo>
                  <a:close/>
                  <a:moveTo>
                    <a:pt x="5403" y="14974"/>
                  </a:moveTo>
                  <a:lnTo>
                    <a:pt x="5538" y="14622"/>
                  </a:lnTo>
                  <a:lnTo>
                    <a:pt x="4255" y="14212"/>
                  </a:lnTo>
                  <a:lnTo>
                    <a:pt x="4120" y="14564"/>
                  </a:lnTo>
                  <a:close/>
                  <a:moveTo>
                    <a:pt x="8215" y="16293"/>
                  </a:moveTo>
                  <a:cubicBezTo>
                    <a:pt x="8535" y="16085"/>
                    <a:pt x="8854" y="15876"/>
                    <a:pt x="9223" y="15623"/>
                  </a:cubicBezTo>
                  <a:lnTo>
                    <a:pt x="9013" y="15319"/>
                  </a:lnTo>
                  <a:cubicBezTo>
                    <a:pt x="8854" y="15388"/>
                    <a:pt x="8774" y="15458"/>
                    <a:pt x="8694" y="15528"/>
                  </a:cubicBezTo>
                  <a:cubicBezTo>
                    <a:pt x="8694" y="15527"/>
                    <a:pt x="8676" y="15522"/>
                    <a:pt x="7577" y="15179"/>
                  </a:cubicBezTo>
                  <a:cubicBezTo>
                    <a:pt x="7577" y="15180"/>
                    <a:pt x="7575" y="15188"/>
                    <a:pt x="7497" y="15597"/>
                  </a:cubicBezTo>
                  <a:cubicBezTo>
                    <a:pt x="7497" y="15597"/>
                    <a:pt x="7512" y="15602"/>
                    <a:pt x="8215" y="15806"/>
                  </a:cubicBezTo>
                  <a:cubicBezTo>
                    <a:pt x="8135" y="15876"/>
                    <a:pt x="8056" y="15945"/>
                    <a:pt x="7936" y="16050"/>
                  </a:cubicBezTo>
                  <a:close/>
                  <a:moveTo>
                    <a:pt x="14487" y="18815"/>
                  </a:moveTo>
                  <a:lnTo>
                    <a:pt x="14859" y="18873"/>
                  </a:lnTo>
                  <a:lnTo>
                    <a:pt x="15129" y="17701"/>
                  </a:lnTo>
                  <a:lnTo>
                    <a:pt x="14622" y="17701"/>
                  </a:lnTo>
                  <a:close/>
                  <a:moveTo>
                    <a:pt x="5391" y="18111"/>
                  </a:moveTo>
                  <a:cubicBezTo>
                    <a:pt x="5717" y="17904"/>
                    <a:pt x="6043" y="17697"/>
                    <a:pt x="6409" y="17386"/>
                  </a:cubicBezTo>
                  <a:lnTo>
                    <a:pt x="6124" y="17144"/>
                  </a:lnTo>
                  <a:cubicBezTo>
                    <a:pt x="5799" y="17420"/>
                    <a:pt x="5473" y="17627"/>
                    <a:pt x="5106" y="17869"/>
                  </a:cubicBezTo>
                  <a:close/>
                  <a:moveTo>
                    <a:pt x="2651" y="20075"/>
                  </a:moveTo>
                  <a:cubicBezTo>
                    <a:pt x="2972" y="19794"/>
                    <a:pt x="3293" y="19583"/>
                    <a:pt x="3613" y="19301"/>
                  </a:cubicBezTo>
                  <a:lnTo>
                    <a:pt x="3373" y="19020"/>
                  </a:lnTo>
                  <a:cubicBezTo>
                    <a:pt x="2972" y="19301"/>
                    <a:pt x="2651" y="19513"/>
                    <a:pt x="2330" y="19724"/>
                  </a:cubicBezTo>
                  <a:close/>
                  <a:moveTo>
                    <a:pt x="482" y="21600"/>
                  </a:moveTo>
                  <a:lnTo>
                    <a:pt x="965" y="21250"/>
                  </a:lnTo>
                  <a:cubicBezTo>
                    <a:pt x="964" y="21250"/>
                    <a:pt x="962" y="21248"/>
                    <a:pt x="924" y="21215"/>
                  </a:cubicBezTo>
                  <a:lnTo>
                    <a:pt x="643" y="20971"/>
                  </a:lnTo>
                  <a:cubicBezTo>
                    <a:pt x="402" y="21180"/>
                    <a:pt x="161" y="21320"/>
                    <a:pt x="0" y="21460"/>
                  </a:cubicBezTo>
                  <a:cubicBezTo>
                    <a:pt x="482" y="20341"/>
                    <a:pt x="1125" y="19013"/>
                    <a:pt x="1929" y="17544"/>
                  </a:cubicBezTo>
                  <a:cubicBezTo>
                    <a:pt x="1929" y="17545"/>
                    <a:pt x="1964" y="17557"/>
                    <a:pt x="5144" y="18733"/>
                  </a:cubicBezTo>
                  <a:cubicBezTo>
                    <a:pt x="5144" y="18733"/>
                    <a:pt x="5145" y="18731"/>
                    <a:pt x="5164" y="18689"/>
                  </a:cubicBezTo>
                  <a:lnTo>
                    <a:pt x="5305" y="18384"/>
                  </a:lnTo>
                  <a:cubicBezTo>
                    <a:pt x="5305" y="18383"/>
                    <a:pt x="5270" y="18371"/>
                    <a:pt x="2090" y="17195"/>
                  </a:cubicBezTo>
                  <a:cubicBezTo>
                    <a:pt x="3617" y="14538"/>
                    <a:pt x="5787" y="11461"/>
                    <a:pt x="8359" y="8594"/>
                  </a:cubicBezTo>
                  <a:cubicBezTo>
                    <a:pt x="8360" y="8594"/>
                    <a:pt x="8406" y="8620"/>
                    <a:pt x="14549" y="12090"/>
                  </a:cubicBezTo>
                  <a:cubicBezTo>
                    <a:pt x="14227" y="12300"/>
                    <a:pt x="13986" y="12440"/>
                    <a:pt x="13745" y="12580"/>
                  </a:cubicBezTo>
                  <a:cubicBezTo>
                    <a:pt x="13745" y="12580"/>
                    <a:pt x="13747" y="12582"/>
                    <a:pt x="13775" y="12615"/>
                  </a:cubicBezTo>
                  <a:lnTo>
                    <a:pt x="13986" y="12860"/>
                  </a:lnTo>
                  <a:cubicBezTo>
                    <a:pt x="14308" y="12650"/>
                    <a:pt x="14709" y="12510"/>
                    <a:pt x="15031" y="12300"/>
                  </a:cubicBezTo>
                  <a:cubicBezTo>
                    <a:pt x="15031" y="12300"/>
                    <a:pt x="15030" y="12299"/>
                    <a:pt x="15021" y="12283"/>
                  </a:cubicBezTo>
                  <a:lnTo>
                    <a:pt x="14951" y="12160"/>
                  </a:lnTo>
                  <a:cubicBezTo>
                    <a:pt x="14951" y="12160"/>
                    <a:pt x="14952" y="12158"/>
                    <a:pt x="14971" y="12134"/>
                  </a:cubicBezTo>
                  <a:lnTo>
                    <a:pt x="15111" y="11951"/>
                  </a:lnTo>
                  <a:cubicBezTo>
                    <a:pt x="15111" y="11950"/>
                    <a:pt x="15060" y="11922"/>
                    <a:pt x="8601" y="8314"/>
                  </a:cubicBezTo>
                  <a:cubicBezTo>
                    <a:pt x="12348" y="4211"/>
                    <a:pt x="16893" y="739"/>
                    <a:pt x="21600" y="0"/>
                  </a:cubicBezTo>
                  <a:lnTo>
                    <a:pt x="20612" y="4049"/>
                  </a:lnTo>
                  <a:lnTo>
                    <a:pt x="16885" y="1752"/>
                  </a:lnTo>
                  <a:lnTo>
                    <a:pt x="16649" y="2016"/>
                  </a:lnTo>
                  <a:lnTo>
                    <a:pt x="20511" y="4462"/>
                  </a:lnTo>
                  <a:lnTo>
                    <a:pt x="16555" y="20667"/>
                  </a:lnTo>
                  <a:cubicBezTo>
                    <a:pt x="15868" y="20771"/>
                    <a:pt x="15175" y="20842"/>
                    <a:pt x="14468" y="20901"/>
                  </a:cubicBezTo>
                  <a:cubicBezTo>
                    <a:pt x="14468" y="20901"/>
                    <a:pt x="14468" y="20899"/>
                    <a:pt x="14468" y="20875"/>
                  </a:cubicBezTo>
                  <a:lnTo>
                    <a:pt x="14468" y="20691"/>
                  </a:lnTo>
                  <a:cubicBezTo>
                    <a:pt x="14468" y="20691"/>
                    <a:pt x="14466" y="20691"/>
                    <a:pt x="14418" y="20691"/>
                  </a:cubicBezTo>
                  <a:lnTo>
                    <a:pt x="14066" y="20691"/>
                  </a:lnTo>
                  <a:cubicBezTo>
                    <a:pt x="14066" y="20691"/>
                    <a:pt x="14066" y="20693"/>
                    <a:pt x="14056" y="20726"/>
                  </a:cubicBezTo>
                  <a:lnTo>
                    <a:pt x="13986" y="20971"/>
                  </a:lnTo>
                  <a:cubicBezTo>
                    <a:pt x="12298" y="21111"/>
                    <a:pt x="10610" y="21250"/>
                    <a:pt x="9003" y="21320"/>
                  </a:cubicBezTo>
                  <a:cubicBezTo>
                    <a:pt x="9003" y="21320"/>
                    <a:pt x="9014" y="21271"/>
                    <a:pt x="10449" y="15027"/>
                  </a:cubicBezTo>
                  <a:cubicBezTo>
                    <a:pt x="10449" y="15027"/>
                    <a:pt x="10447" y="15027"/>
                    <a:pt x="10399" y="15018"/>
                  </a:cubicBezTo>
                  <a:lnTo>
                    <a:pt x="10047" y="14957"/>
                  </a:lnTo>
                  <a:cubicBezTo>
                    <a:pt x="10047" y="14958"/>
                    <a:pt x="10035" y="15009"/>
                    <a:pt x="8520" y="21320"/>
                  </a:cubicBezTo>
                  <a:cubicBezTo>
                    <a:pt x="5385" y="21530"/>
                    <a:pt x="2492" y="21530"/>
                    <a:pt x="482" y="2160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2" name="Freihandform 5"/>
            <p:cNvSpPr/>
            <p:nvPr/>
          </p:nvSpPr>
          <p:spPr>
            <a:xfrm rot="8999998">
              <a:off x="1850005" y="1175392"/>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3" name="Freihandform 5"/>
            <p:cNvSpPr/>
            <p:nvPr/>
          </p:nvSpPr>
          <p:spPr>
            <a:xfrm rot="7414567">
              <a:off x="9636354" y="2438086"/>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4" name="Freihandform 5"/>
            <p:cNvSpPr/>
            <p:nvPr/>
          </p:nvSpPr>
          <p:spPr>
            <a:xfrm rot="899999">
              <a:off x="522201" y="2862620"/>
              <a:ext cx="629666" cy="527517"/>
            </a:xfrm>
            <a:custGeom>
              <a:avLst/>
              <a:gdLst/>
              <a:ahLst/>
              <a:cxnLst>
                <a:cxn ang="0">
                  <a:pos x="wd2" y="hd2"/>
                </a:cxn>
                <a:cxn ang="5400000">
                  <a:pos x="wd2" y="hd2"/>
                </a:cxn>
                <a:cxn ang="10800000">
                  <a:pos x="wd2" y="hd2"/>
                </a:cxn>
                <a:cxn ang="16200000">
                  <a:pos x="wd2" y="hd2"/>
                </a:cxn>
              </a:cxnLst>
              <a:rect l="0" t="0" r="r" b="b"/>
              <a:pathLst>
                <a:path w="20664" h="21592" extrusionOk="0">
                  <a:moveTo>
                    <a:pt x="14106" y="16949"/>
                  </a:moveTo>
                  <a:lnTo>
                    <a:pt x="13941" y="18099"/>
                  </a:lnTo>
                  <a:lnTo>
                    <a:pt x="14224" y="18158"/>
                  </a:lnTo>
                  <a:lnTo>
                    <a:pt x="14390" y="17038"/>
                  </a:lnTo>
                  <a:close/>
                  <a:moveTo>
                    <a:pt x="6234" y="17952"/>
                  </a:moveTo>
                  <a:lnTo>
                    <a:pt x="6140" y="19072"/>
                  </a:lnTo>
                  <a:lnTo>
                    <a:pt x="6400" y="19131"/>
                  </a:lnTo>
                  <a:lnTo>
                    <a:pt x="6589" y="17952"/>
                  </a:lnTo>
                  <a:close/>
                  <a:moveTo>
                    <a:pt x="14508" y="13942"/>
                  </a:moveTo>
                  <a:lnTo>
                    <a:pt x="14343" y="15062"/>
                  </a:lnTo>
                  <a:lnTo>
                    <a:pt x="14674" y="15121"/>
                  </a:lnTo>
                  <a:lnTo>
                    <a:pt x="14839" y="14001"/>
                  </a:lnTo>
                  <a:close/>
                  <a:moveTo>
                    <a:pt x="6683" y="14915"/>
                  </a:moveTo>
                  <a:lnTo>
                    <a:pt x="6518" y="16035"/>
                  </a:lnTo>
                  <a:lnTo>
                    <a:pt x="6802" y="16124"/>
                  </a:lnTo>
                  <a:lnTo>
                    <a:pt x="6967" y="15003"/>
                  </a:lnTo>
                  <a:close/>
                  <a:moveTo>
                    <a:pt x="14957" y="10905"/>
                  </a:moveTo>
                  <a:lnTo>
                    <a:pt x="14792" y="12025"/>
                  </a:lnTo>
                  <a:lnTo>
                    <a:pt x="15075" y="12114"/>
                  </a:lnTo>
                  <a:lnTo>
                    <a:pt x="15241" y="10993"/>
                  </a:lnTo>
                  <a:close/>
                  <a:moveTo>
                    <a:pt x="1302" y="15416"/>
                  </a:moveTo>
                  <a:cubicBezTo>
                    <a:pt x="1302" y="15416"/>
                    <a:pt x="1301" y="15425"/>
                    <a:pt x="1246" y="15836"/>
                  </a:cubicBezTo>
                  <a:cubicBezTo>
                    <a:pt x="1246" y="15836"/>
                    <a:pt x="1254" y="15839"/>
                    <a:pt x="1749" y="16046"/>
                  </a:cubicBezTo>
                  <a:cubicBezTo>
                    <a:pt x="1693" y="16116"/>
                    <a:pt x="1637" y="16186"/>
                    <a:pt x="1554" y="16291"/>
                  </a:cubicBezTo>
                  <a:lnTo>
                    <a:pt x="1749" y="16537"/>
                  </a:lnTo>
                  <a:cubicBezTo>
                    <a:pt x="1973" y="16326"/>
                    <a:pt x="2196" y="16116"/>
                    <a:pt x="2455" y="15863"/>
                  </a:cubicBezTo>
                  <a:lnTo>
                    <a:pt x="2308" y="15556"/>
                  </a:lnTo>
                  <a:cubicBezTo>
                    <a:pt x="2196" y="15626"/>
                    <a:pt x="2140" y="15696"/>
                    <a:pt x="2084" y="15766"/>
                  </a:cubicBezTo>
                  <a:cubicBezTo>
                    <a:pt x="2084" y="15766"/>
                    <a:pt x="2072" y="15761"/>
                    <a:pt x="1302" y="15416"/>
                  </a:cubicBezTo>
                  <a:close/>
                  <a:moveTo>
                    <a:pt x="4338" y="13883"/>
                  </a:moveTo>
                  <a:cubicBezTo>
                    <a:pt x="4052" y="14094"/>
                    <a:pt x="3824" y="14305"/>
                    <a:pt x="3561" y="14551"/>
                  </a:cubicBezTo>
                  <a:lnTo>
                    <a:pt x="3710" y="14797"/>
                  </a:lnTo>
                  <a:cubicBezTo>
                    <a:pt x="3995" y="14586"/>
                    <a:pt x="4224" y="14375"/>
                    <a:pt x="4487" y="14129"/>
                  </a:cubicBezTo>
                  <a:close/>
                  <a:moveTo>
                    <a:pt x="7085" y="12173"/>
                  </a:moveTo>
                  <a:lnTo>
                    <a:pt x="6967" y="13028"/>
                  </a:lnTo>
                  <a:lnTo>
                    <a:pt x="7251" y="13087"/>
                  </a:lnTo>
                  <a:lnTo>
                    <a:pt x="7369" y="12261"/>
                  </a:lnTo>
                  <a:close/>
                  <a:moveTo>
                    <a:pt x="8498" y="10640"/>
                  </a:moveTo>
                  <a:cubicBezTo>
                    <a:pt x="8213" y="10780"/>
                    <a:pt x="7985" y="10991"/>
                    <a:pt x="7700" y="11202"/>
                  </a:cubicBezTo>
                  <a:lnTo>
                    <a:pt x="7871" y="11554"/>
                  </a:lnTo>
                  <a:cubicBezTo>
                    <a:pt x="8099" y="11343"/>
                    <a:pt x="8384" y="11132"/>
                    <a:pt x="8648" y="10947"/>
                  </a:cubicBezTo>
                  <a:close/>
                  <a:moveTo>
                    <a:pt x="15406" y="7898"/>
                  </a:moveTo>
                  <a:lnTo>
                    <a:pt x="15241" y="9018"/>
                  </a:lnTo>
                  <a:lnTo>
                    <a:pt x="15525" y="9077"/>
                  </a:lnTo>
                  <a:lnTo>
                    <a:pt x="15690" y="7957"/>
                  </a:lnTo>
                  <a:close/>
                  <a:moveTo>
                    <a:pt x="12881" y="7809"/>
                  </a:moveTo>
                  <a:cubicBezTo>
                    <a:pt x="12596" y="7952"/>
                    <a:pt x="12311" y="8165"/>
                    <a:pt x="12047" y="8352"/>
                  </a:cubicBezTo>
                  <a:lnTo>
                    <a:pt x="12197" y="8664"/>
                  </a:lnTo>
                  <a:cubicBezTo>
                    <a:pt x="12425" y="8522"/>
                    <a:pt x="12710" y="8308"/>
                    <a:pt x="12981" y="8121"/>
                  </a:cubicBezTo>
                  <a:close/>
                  <a:moveTo>
                    <a:pt x="9942" y="8664"/>
                  </a:moveTo>
                  <a:lnTo>
                    <a:pt x="9827" y="9013"/>
                  </a:lnTo>
                  <a:cubicBezTo>
                    <a:pt x="9828" y="9013"/>
                    <a:pt x="9836" y="9019"/>
                    <a:pt x="10341" y="9362"/>
                  </a:cubicBezTo>
                  <a:cubicBezTo>
                    <a:pt x="10170" y="9502"/>
                    <a:pt x="9999" y="9572"/>
                    <a:pt x="9849" y="9747"/>
                  </a:cubicBezTo>
                  <a:lnTo>
                    <a:pt x="9999" y="9991"/>
                  </a:lnTo>
                  <a:cubicBezTo>
                    <a:pt x="10284" y="9851"/>
                    <a:pt x="10512" y="9642"/>
                    <a:pt x="10790" y="9476"/>
                  </a:cubicBezTo>
                  <a:lnTo>
                    <a:pt x="10740" y="9293"/>
                  </a:lnTo>
                  <a:lnTo>
                    <a:pt x="10782" y="9214"/>
                  </a:lnTo>
                  <a:lnTo>
                    <a:pt x="10683" y="9153"/>
                  </a:lnTo>
                  <a:cubicBezTo>
                    <a:pt x="10682" y="9153"/>
                    <a:pt x="10671" y="9145"/>
                    <a:pt x="9942" y="8664"/>
                  </a:cubicBezTo>
                  <a:close/>
                  <a:moveTo>
                    <a:pt x="15175" y="6630"/>
                  </a:moveTo>
                  <a:cubicBezTo>
                    <a:pt x="14836" y="6769"/>
                    <a:pt x="14554" y="6908"/>
                    <a:pt x="14286" y="7091"/>
                  </a:cubicBezTo>
                  <a:lnTo>
                    <a:pt x="14385" y="7396"/>
                  </a:lnTo>
                  <a:cubicBezTo>
                    <a:pt x="14667" y="7257"/>
                    <a:pt x="14949" y="7118"/>
                    <a:pt x="15274" y="6935"/>
                  </a:cubicBezTo>
                  <a:close/>
                  <a:moveTo>
                    <a:pt x="17492" y="5627"/>
                  </a:moveTo>
                  <a:cubicBezTo>
                    <a:pt x="17210" y="5769"/>
                    <a:pt x="16927" y="5839"/>
                    <a:pt x="16603" y="6025"/>
                  </a:cubicBezTo>
                  <a:lnTo>
                    <a:pt x="16701" y="6335"/>
                  </a:lnTo>
                  <a:cubicBezTo>
                    <a:pt x="16984" y="6193"/>
                    <a:pt x="17266" y="6123"/>
                    <a:pt x="17591" y="5937"/>
                  </a:cubicBezTo>
                  <a:close/>
                  <a:moveTo>
                    <a:pt x="17156" y="4713"/>
                  </a:moveTo>
                  <a:lnTo>
                    <a:pt x="16990" y="5008"/>
                  </a:lnTo>
                  <a:lnTo>
                    <a:pt x="17699" y="5716"/>
                  </a:lnTo>
                  <a:lnTo>
                    <a:pt x="17889" y="5421"/>
                  </a:lnTo>
                  <a:close/>
                  <a:moveTo>
                    <a:pt x="7818" y="7190"/>
                  </a:moveTo>
                  <a:lnTo>
                    <a:pt x="7700" y="7544"/>
                  </a:lnTo>
                  <a:lnTo>
                    <a:pt x="8480" y="8104"/>
                  </a:lnTo>
                  <a:lnTo>
                    <a:pt x="8669" y="7750"/>
                  </a:lnTo>
                  <a:close/>
                  <a:moveTo>
                    <a:pt x="15170" y="2826"/>
                  </a:moveTo>
                  <a:lnTo>
                    <a:pt x="15005" y="3180"/>
                  </a:lnTo>
                  <a:lnTo>
                    <a:pt x="15737" y="3888"/>
                  </a:lnTo>
                  <a:lnTo>
                    <a:pt x="15903" y="3534"/>
                  </a:lnTo>
                  <a:close/>
                  <a:moveTo>
                    <a:pt x="5667" y="5716"/>
                  </a:moveTo>
                  <a:lnTo>
                    <a:pt x="5572" y="5981"/>
                  </a:lnTo>
                  <a:lnTo>
                    <a:pt x="6352" y="6541"/>
                  </a:lnTo>
                  <a:lnTo>
                    <a:pt x="6471" y="6276"/>
                  </a:lnTo>
                  <a:close/>
                  <a:moveTo>
                    <a:pt x="13279" y="998"/>
                  </a:moveTo>
                  <a:lnTo>
                    <a:pt x="13090" y="1264"/>
                  </a:lnTo>
                  <a:lnTo>
                    <a:pt x="13823" y="1971"/>
                  </a:lnTo>
                  <a:lnTo>
                    <a:pt x="14012" y="1706"/>
                  </a:lnTo>
                  <a:close/>
                  <a:moveTo>
                    <a:pt x="7818" y="1912"/>
                  </a:moveTo>
                  <a:lnTo>
                    <a:pt x="7653" y="2178"/>
                  </a:lnTo>
                  <a:lnTo>
                    <a:pt x="13775" y="7750"/>
                  </a:lnTo>
                  <a:lnTo>
                    <a:pt x="14012" y="7396"/>
                  </a:lnTo>
                  <a:close/>
                  <a:moveTo>
                    <a:pt x="11090" y="153"/>
                  </a:moveTo>
                  <a:cubicBezTo>
                    <a:pt x="11559" y="45"/>
                    <a:pt x="12031" y="-8"/>
                    <a:pt x="12503" y="1"/>
                  </a:cubicBezTo>
                  <a:cubicBezTo>
                    <a:pt x="14771" y="43"/>
                    <a:pt x="17063" y="1506"/>
                    <a:pt x="19237" y="5066"/>
                  </a:cubicBezTo>
                  <a:cubicBezTo>
                    <a:pt x="19124" y="5066"/>
                    <a:pt x="19068" y="5066"/>
                    <a:pt x="18955" y="5137"/>
                  </a:cubicBezTo>
                  <a:cubicBezTo>
                    <a:pt x="18955" y="5137"/>
                    <a:pt x="18956" y="5139"/>
                    <a:pt x="18969" y="5181"/>
                  </a:cubicBezTo>
                  <a:lnTo>
                    <a:pt x="19068" y="5488"/>
                  </a:lnTo>
                  <a:cubicBezTo>
                    <a:pt x="19181" y="5418"/>
                    <a:pt x="19293" y="5418"/>
                    <a:pt x="19462" y="5348"/>
                  </a:cubicBezTo>
                  <a:cubicBezTo>
                    <a:pt x="19574" y="5629"/>
                    <a:pt x="19743" y="5910"/>
                    <a:pt x="19856" y="6121"/>
                  </a:cubicBezTo>
                  <a:cubicBezTo>
                    <a:pt x="21600" y="11325"/>
                    <a:pt x="20362" y="14771"/>
                    <a:pt x="17661" y="17091"/>
                  </a:cubicBezTo>
                  <a:cubicBezTo>
                    <a:pt x="17661" y="17091"/>
                    <a:pt x="17672" y="17023"/>
                    <a:pt x="19349" y="6332"/>
                  </a:cubicBezTo>
                  <a:cubicBezTo>
                    <a:pt x="19349" y="6332"/>
                    <a:pt x="19342" y="6331"/>
                    <a:pt x="19012" y="6262"/>
                  </a:cubicBezTo>
                  <a:lnTo>
                    <a:pt x="17324" y="17373"/>
                  </a:lnTo>
                  <a:cubicBezTo>
                    <a:pt x="15354" y="18849"/>
                    <a:pt x="12710" y="19834"/>
                    <a:pt x="9953" y="20467"/>
                  </a:cubicBezTo>
                  <a:cubicBezTo>
                    <a:pt x="9953" y="20467"/>
                    <a:pt x="9963" y="20403"/>
                    <a:pt x="11641" y="9637"/>
                  </a:cubicBezTo>
                  <a:cubicBezTo>
                    <a:pt x="11641" y="9637"/>
                    <a:pt x="11634" y="9636"/>
                    <a:pt x="11303" y="9567"/>
                  </a:cubicBezTo>
                  <a:cubicBezTo>
                    <a:pt x="11303" y="9567"/>
                    <a:pt x="11293" y="9635"/>
                    <a:pt x="9615" y="20608"/>
                  </a:cubicBezTo>
                  <a:cubicBezTo>
                    <a:pt x="8433" y="20818"/>
                    <a:pt x="7308" y="21029"/>
                    <a:pt x="6126" y="21170"/>
                  </a:cubicBezTo>
                  <a:cubicBezTo>
                    <a:pt x="6126" y="21170"/>
                    <a:pt x="6126" y="21168"/>
                    <a:pt x="6126" y="21144"/>
                  </a:cubicBezTo>
                  <a:lnTo>
                    <a:pt x="6126" y="20959"/>
                  </a:lnTo>
                  <a:cubicBezTo>
                    <a:pt x="6126" y="20959"/>
                    <a:pt x="6124" y="20959"/>
                    <a:pt x="6091" y="20959"/>
                  </a:cubicBezTo>
                  <a:lnTo>
                    <a:pt x="5845" y="20959"/>
                  </a:lnTo>
                  <a:cubicBezTo>
                    <a:pt x="5845" y="20959"/>
                    <a:pt x="5845" y="20961"/>
                    <a:pt x="5838" y="20994"/>
                  </a:cubicBezTo>
                  <a:lnTo>
                    <a:pt x="5789" y="21240"/>
                  </a:lnTo>
                  <a:cubicBezTo>
                    <a:pt x="4607" y="21381"/>
                    <a:pt x="3426" y="21522"/>
                    <a:pt x="2300" y="21592"/>
                  </a:cubicBezTo>
                  <a:cubicBezTo>
                    <a:pt x="2300" y="21592"/>
                    <a:pt x="2308" y="21542"/>
                    <a:pt x="3313" y="15263"/>
                  </a:cubicBezTo>
                  <a:cubicBezTo>
                    <a:pt x="3313" y="15263"/>
                    <a:pt x="3311" y="15263"/>
                    <a:pt x="3278" y="15254"/>
                  </a:cubicBezTo>
                  <a:lnTo>
                    <a:pt x="3032" y="15193"/>
                  </a:lnTo>
                  <a:cubicBezTo>
                    <a:pt x="3032" y="15193"/>
                    <a:pt x="3024" y="15241"/>
                    <a:pt x="1997" y="21388"/>
                  </a:cubicBezTo>
                  <a:lnTo>
                    <a:pt x="0" y="12094"/>
                  </a:lnTo>
                  <a:cubicBezTo>
                    <a:pt x="550" y="10968"/>
                    <a:pt x="1180" y="9866"/>
                    <a:pt x="1850" y="8793"/>
                  </a:cubicBezTo>
                  <a:cubicBezTo>
                    <a:pt x="1850" y="8794"/>
                    <a:pt x="1883" y="8820"/>
                    <a:pt x="6183" y="12310"/>
                  </a:cubicBezTo>
                  <a:cubicBezTo>
                    <a:pt x="5958" y="12521"/>
                    <a:pt x="5789" y="12661"/>
                    <a:pt x="5620" y="12802"/>
                  </a:cubicBezTo>
                  <a:cubicBezTo>
                    <a:pt x="5620" y="12802"/>
                    <a:pt x="5621" y="12804"/>
                    <a:pt x="5641" y="12837"/>
                  </a:cubicBezTo>
                  <a:lnTo>
                    <a:pt x="5789" y="13083"/>
                  </a:lnTo>
                  <a:cubicBezTo>
                    <a:pt x="6014" y="12872"/>
                    <a:pt x="6295" y="12731"/>
                    <a:pt x="6520" y="12521"/>
                  </a:cubicBezTo>
                  <a:cubicBezTo>
                    <a:pt x="6520" y="12520"/>
                    <a:pt x="6520" y="12519"/>
                    <a:pt x="6513" y="12503"/>
                  </a:cubicBezTo>
                  <a:lnTo>
                    <a:pt x="6464" y="12380"/>
                  </a:lnTo>
                  <a:cubicBezTo>
                    <a:pt x="6464" y="12380"/>
                    <a:pt x="6465" y="12378"/>
                    <a:pt x="6478" y="12354"/>
                  </a:cubicBezTo>
                  <a:lnTo>
                    <a:pt x="6577" y="12169"/>
                  </a:lnTo>
                  <a:cubicBezTo>
                    <a:pt x="6576" y="12169"/>
                    <a:pt x="6540" y="12140"/>
                    <a:pt x="2019" y="8512"/>
                  </a:cubicBezTo>
                  <a:cubicBezTo>
                    <a:pt x="4634" y="4397"/>
                    <a:pt x="7805" y="913"/>
                    <a:pt x="11090" y="153"/>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5" name="Freihandform 5"/>
            <p:cNvSpPr/>
            <p:nvPr/>
          </p:nvSpPr>
          <p:spPr>
            <a:xfrm rot="19995333" flipH="1">
              <a:off x="426690" y="1655115"/>
              <a:ext cx="703391" cy="534388"/>
            </a:xfrm>
            <a:custGeom>
              <a:avLst/>
              <a:gdLst/>
              <a:ahLst/>
              <a:cxnLst>
                <a:cxn ang="0">
                  <a:pos x="wd2" y="hd2"/>
                </a:cxn>
                <a:cxn ang="5400000">
                  <a:pos x="wd2" y="hd2"/>
                </a:cxn>
                <a:cxn ang="10800000">
                  <a:pos x="wd2" y="hd2"/>
                </a:cxn>
                <a:cxn ang="16200000">
                  <a:pos x="wd2" y="hd2"/>
                </a:cxn>
              </a:cxnLst>
              <a:rect l="0" t="0" r="r" b="b"/>
              <a:pathLst>
                <a:path w="21600" h="21584" extrusionOk="0">
                  <a:moveTo>
                    <a:pt x="16944" y="16725"/>
                  </a:moveTo>
                  <a:lnTo>
                    <a:pt x="17210" y="16813"/>
                  </a:lnTo>
                  <a:lnTo>
                    <a:pt x="17055" y="17918"/>
                  </a:lnTo>
                  <a:lnTo>
                    <a:pt x="16789" y="17860"/>
                  </a:lnTo>
                  <a:close/>
                  <a:moveTo>
                    <a:pt x="20813" y="13221"/>
                  </a:moveTo>
                  <a:cubicBezTo>
                    <a:pt x="20275" y="16835"/>
                    <a:pt x="20271" y="16865"/>
                    <a:pt x="20271" y="16865"/>
                  </a:cubicBezTo>
                  <a:cubicBezTo>
                    <a:pt x="20787" y="16398"/>
                    <a:pt x="21246" y="15883"/>
                    <a:pt x="21600" y="15274"/>
                  </a:cubicBezTo>
                  <a:close/>
                  <a:moveTo>
                    <a:pt x="17320" y="13758"/>
                  </a:moveTo>
                  <a:lnTo>
                    <a:pt x="17630" y="13816"/>
                  </a:lnTo>
                  <a:lnTo>
                    <a:pt x="17475" y="14921"/>
                  </a:lnTo>
                  <a:lnTo>
                    <a:pt x="17166" y="14863"/>
                  </a:lnTo>
                  <a:close/>
                  <a:moveTo>
                    <a:pt x="9578" y="17714"/>
                  </a:moveTo>
                  <a:lnTo>
                    <a:pt x="9910" y="17714"/>
                  </a:lnTo>
                  <a:lnTo>
                    <a:pt x="9733" y="18878"/>
                  </a:lnTo>
                  <a:lnTo>
                    <a:pt x="9490" y="18820"/>
                  </a:lnTo>
                  <a:close/>
                  <a:moveTo>
                    <a:pt x="17741" y="10761"/>
                  </a:moveTo>
                  <a:lnTo>
                    <a:pt x="18006" y="10848"/>
                  </a:lnTo>
                  <a:lnTo>
                    <a:pt x="17851" y="11954"/>
                  </a:lnTo>
                  <a:lnTo>
                    <a:pt x="17586" y="11867"/>
                  </a:lnTo>
                  <a:close/>
                  <a:moveTo>
                    <a:pt x="9998" y="14718"/>
                  </a:moveTo>
                  <a:lnTo>
                    <a:pt x="10264" y="14805"/>
                  </a:lnTo>
                  <a:lnTo>
                    <a:pt x="10109" y="15911"/>
                  </a:lnTo>
                  <a:lnTo>
                    <a:pt x="9844" y="15823"/>
                  </a:lnTo>
                  <a:close/>
                  <a:moveTo>
                    <a:pt x="2209" y="19024"/>
                  </a:moveTo>
                  <a:lnTo>
                    <a:pt x="2367" y="19303"/>
                  </a:lnTo>
                  <a:cubicBezTo>
                    <a:pt x="2157" y="19582"/>
                    <a:pt x="1947" y="19792"/>
                    <a:pt x="1736" y="20071"/>
                  </a:cubicBezTo>
                  <a:lnTo>
                    <a:pt x="1526" y="19722"/>
                  </a:lnTo>
                  <a:cubicBezTo>
                    <a:pt x="1736" y="19512"/>
                    <a:pt x="1947" y="19303"/>
                    <a:pt x="2209" y="19024"/>
                  </a:cubicBezTo>
                  <a:close/>
                  <a:moveTo>
                    <a:pt x="18161" y="7793"/>
                  </a:moveTo>
                  <a:lnTo>
                    <a:pt x="18426" y="7852"/>
                  </a:lnTo>
                  <a:lnTo>
                    <a:pt x="18272" y="8957"/>
                  </a:lnTo>
                  <a:lnTo>
                    <a:pt x="18006" y="8899"/>
                  </a:lnTo>
                  <a:close/>
                  <a:moveTo>
                    <a:pt x="4012" y="17162"/>
                  </a:moveTo>
                  <a:lnTo>
                    <a:pt x="4198" y="17402"/>
                  </a:lnTo>
                  <a:cubicBezTo>
                    <a:pt x="3958" y="17710"/>
                    <a:pt x="3745" y="17916"/>
                    <a:pt x="3531" y="18122"/>
                  </a:cubicBezTo>
                  <a:lnTo>
                    <a:pt x="3345" y="17882"/>
                  </a:lnTo>
                  <a:cubicBezTo>
                    <a:pt x="3585" y="17642"/>
                    <a:pt x="3798" y="17436"/>
                    <a:pt x="4012" y="17162"/>
                  </a:cubicBezTo>
                  <a:close/>
                  <a:moveTo>
                    <a:pt x="10374" y="12012"/>
                  </a:moveTo>
                  <a:lnTo>
                    <a:pt x="10640" y="12099"/>
                  </a:lnTo>
                  <a:lnTo>
                    <a:pt x="10529" y="12914"/>
                  </a:lnTo>
                  <a:lnTo>
                    <a:pt x="10264" y="12856"/>
                  </a:lnTo>
                  <a:close/>
                  <a:moveTo>
                    <a:pt x="7803" y="13700"/>
                  </a:moveTo>
                  <a:lnTo>
                    <a:pt x="7943" y="13942"/>
                  </a:lnTo>
                  <a:cubicBezTo>
                    <a:pt x="7697" y="14185"/>
                    <a:pt x="7483" y="14393"/>
                    <a:pt x="7216" y="14601"/>
                  </a:cubicBezTo>
                  <a:lnTo>
                    <a:pt x="7076" y="14359"/>
                  </a:lnTo>
                  <a:cubicBezTo>
                    <a:pt x="7323" y="14116"/>
                    <a:pt x="7537" y="13908"/>
                    <a:pt x="7803" y="13700"/>
                  </a:cubicBezTo>
                  <a:close/>
                  <a:moveTo>
                    <a:pt x="4963" y="15212"/>
                  </a:moveTo>
                  <a:cubicBezTo>
                    <a:pt x="5686" y="15553"/>
                    <a:pt x="5695" y="15558"/>
                    <a:pt x="5695" y="15558"/>
                  </a:cubicBezTo>
                  <a:cubicBezTo>
                    <a:pt x="5747" y="15489"/>
                    <a:pt x="5800" y="15420"/>
                    <a:pt x="5904" y="15351"/>
                  </a:cubicBezTo>
                  <a:lnTo>
                    <a:pt x="6041" y="15653"/>
                  </a:lnTo>
                  <a:cubicBezTo>
                    <a:pt x="5800" y="15903"/>
                    <a:pt x="5590" y="16111"/>
                    <a:pt x="5381" y="16318"/>
                  </a:cubicBezTo>
                  <a:lnTo>
                    <a:pt x="5198" y="16076"/>
                  </a:lnTo>
                  <a:cubicBezTo>
                    <a:pt x="5277" y="15972"/>
                    <a:pt x="5329" y="15903"/>
                    <a:pt x="5381" y="15834"/>
                  </a:cubicBezTo>
                  <a:cubicBezTo>
                    <a:pt x="4918" y="15630"/>
                    <a:pt x="4911" y="15627"/>
                    <a:pt x="4911" y="15627"/>
                  </a:cubicBezTo>
                  <a:cubicBezTo>
                    <a:pt x="4962" y="15221"/>
                    <a:pt x="4963" y="15213"/>
                    <a:pt x="4963" y="15212"/>
                  </a:cubicBezTo>
                  <a:close/>
                  <a:moveTo>
                    <a:pt x="17112" y="6998"/>
                  </a:moveTo>
                  <a:cubicBezTo>
                    <a:pt x="17363" y="6817"/>
                    <a:pt x="17628" y="6680"/>
                    <a:pt x="17945" y="6542"/>
                  </a:cubicBezTo>
                  <a:lnTo>
                    <a:pt x="18037" y="6843"/>
                  </a:lnTo>
                  <a:cubicBezTo>
                    <a:pt x="17733" y="7024"/>
                    <a:pt x="17469" y="7161"/>
                    <a:pt x="17205" y="7299"/>
                  </a:cubicBezTo>
                  <a:close/>
                  <a:moveTo>
                    <a:pt x="11697" y="10499"/>
                  </a:moveTo>
                  <a:lnTo>
                    <a:pt x="11837" y="10803"/>
                  </a:lnTo>
                  <a:cubicBezTo>
                    <a:pt x="11590" y="10985"/>
                    <a:pt x="11323" y="11193"/>
                    <a:pt x="11110" y="11401"/>
                  </a:cubicBezTo>
                  <a:lnTo>
                    <a:pt x="10950" y="11054"/>
                  </a:lnTo>
                  <a:cubicBezTo>
                    <a:pt x="11216" y="10846"/>
                    <a:pt x="11430" y="10638"/>
                    <a:pt x="11697" y="10499"/>
                  </a:cubicBezTo>
                  <a:close/>
                  <a:moveTo>
                    <a:pt x="15798" y="7706"/>
                  </a:moveTo>
                  <a:lnTo>
                    <a:pt x="15891" y="8014"/>
                  </a:lnTo>
                  <a:cubicBezTo>
                    <a:pt x="15638" y="8198"/>
                    <a:pt x="15371" y="8409"/>
                    <a:pt x="15158" y="8550"/>
                  </a:cubicBezTo>
                  <a:lnTo>
                    <a:pt x="15018" y="8242"/>
                  </a:lnTo>
                  <a:cubicBezTo>
                    <a:pt x="15264" y="8058"/>
                    <a:pt x="15531" y="7847"/>
                    <a:pt x="15798" y="7706"/>
                  </a:cubicBezTo>
                  <a:close/>
                  <a:moveTo>
                    <a:pt x="13047" y="8550"/>
                  </a:moveTo>
                  <a:cubicBezTo>
                    <a:pt x="13732" y="9026"/>
                    <a:pt x="13741" y="9032"/>
                    <a:pt x="13741" y="9032"/>
                  </a:cubicBezTo>
                  <a:lnTo>
                    <a:pt x="13834" y="9093"/>
                  </a:lnTo>
                  <a:lnTo>
                    <a:pt x="13794" y="9170"/>
                  </a:lnTo>
                  <a:lnTo>
                    <a:pt x="13841" y="9351"/>
                  </a:lnTo>
                  <a:cubicBezTo>
                    <a:pt x="13581" y="9515"/>
                    <a:pt x="13367" y="9721"/>
                    <a:pt x="13101" y="9859"/>
                  </a:cubicBezTo>
                  <a:lnTo>
                    <a:pt x="12961" y="9618"/>
                  </a:lnTo>
                  <a:cubicBezTo>
                    <a:pt x="13101" y="9446"/>
                    <a:pt x="13261" y="9377"/>
                    <a:pt x="13421" y="9239"/>
                  </a:cubicBezTo>
                  <a:cubicBezTo>
                    <a:pt x="12948" y="8900"/>
                    <a:pt x="12941" y="8894"/>
                    <a:pt x="12940" y="8894"/>
                  </a:cubicBezTo>
                  <a:close/>
                  <a:moveTo>
                    <a:pt x="2787" y="14252"/>
                  </a:moveTo>
                  <a:lnTo>
                    <a:pt x="3628" y="14660"/>
                  </a:lnTo>
                  <a:lnTo>
                    <a:pt x="3539" y="15009"/>
                  </a:lnTo>
                  <a:lnTo>
                    <a:pt x="2699" y="14601"/>
                  </a:lnTo>
                  <a:close/>
                  <a:moveTo>
                    <a:pt x="11060" y="7095"/>
                  </a:moveTo>
                  <a:lnTo>
                    <a:pt x="11857" y="7648"/>
                  </a:lnTo>
                  <a:lnTo>
                    <a:pt x="11680" y="7997"/>
                  </a:lnTo>
                  <a:lnTo>
                    <a:pt x="10950" y="7444"/>
                  </a:lnTo>
                  <a:close/>
                  <a:moveTo>
                    <a:pt x="9047" y="5640"/>
                  </a:moveTo>
                  <a:lnTo>
                    <a:pt x="9799" y="6193"/>
                  </a:lnTo>
                  <a:lnTo>
                    <a:pt x="9689" y="6455"/>
                  </a:lnTo>
                  <a:lnTo>
                    <a:pt x="8959" y="5902"/>
                  </a:lnTo>
                  <a:close/>
                  <a:moveTo>
                    <a:pt x="11060" y="1887"/>
                  </a:moveTo>
                  <a:lnTo>
                    <a:pt x="16856" y="7299"/>
                  </a:lnTo>
                  <a:lnTo>
                    <a:pt x="16635" y="7648"/>
                  </a:lnTo>
                  <a:lnTo>
                    <a:pt x="10905" y="2149"/>
                  </a:lnTo>
                  <a:close/>
                  <a:moveTo>
                    <a:pt x="12812" y="632"/>
                  </a:moveTo>
                  <a:cubicBezTo>
                    <a:pt x="10211" y="1897"/>
                    <a:pt x="7732" y="4920"/>
                    <a:pt x="5634" y="8400"/>
                  </a:cubicBezTo>
                  <a:cubicBezTo>
                    <a:pt x="9871" y="11985"/>
                    <a:pt x="9898" y="12008"/>
                    <a:pt x="9899" y="12008"/>
                  </a:cubicBezTo>
                  <a:lnTo>
                    <a:pt x="9806" y="12190"/>
                  </a:lnTo>
                  <a:cubicBezTo>
                    <a:pt x="9794" y="12215"/>
                    <a:pt x="9793" y="12216"/>
                    <a:pt x="9793" y="12216"/>
                  </a:cubicBezTo>
                  <a:lnTo>
                    <a:pt x="9839" y="12338"/>
                  </a:lnTo>
                  <a:cubicBezTo>
                    <a:pt x="9845" y="12354"/>
                    <a:pt x="9846" y="12355"/>
                    <a:pt x="9846" y="12355"/>
                  </a:cubicBezTo>
                  <a:cubicBezTo>
                    <a:pt x="9635" y="12563"/>
                    <a:pt x="9372" y="12702"/>
                    <a:pt x="9161" y="12910"/>
                  </a:cubicBezTo>
                  <a:lnTo>
                    <a:pt x="9023" y="12667"/>
                  </a:lnTo>
                  <a:cubicBezTo>
                    <a:pt x="9004" y="12634"/>
                    <a:pt x="9003" y="12633"/>
                    <a:pt x="9003" y="12633"/>
                  </a:cubicBezTo>
                  <a:cubicBezTo>
                    <a:pt x="9161" y="12494"/>
                    <a:pt x="9319" y="12355"/>
                    <a:pt x="9530" y="12147"/>
                  </a:cubicBezTo>
                  <a:cubicBezTo>
                    <a:pt x="5500" y="8698"/>
                    <a:pt x="5476" y="8678"/>
                    <a:pt x="5476" y="8677"/>
                  </a:cubicBezTo>
                  <a:cubicBezTo>
                    <a:pt x="3791" y="11522"/>
                    <a:pt x="2369" y="14576"/>
                    <a:pt x="1369" y="17212"/>
                  </a:cubicBezTo>
                  <a:cubicBezTo>
                    <a:pt x="3457" y="18382"/>
                    <a:pt x="3475" y="18392"/>
                    <a:pt x="3475" y="18392"/>
                  </a:cubicBezTo>
                  <a:lnTo>
                    <a:pt x="3383" y="18696"/>
                  </a:lnTo>
                  <a:cubicBezTo>
                    <a:pt x="3370" y="18737"/>
                    <a:pt x="3370" y="18739"/>
                    <a:pt x="3370" y="18739"/>
                  </a:cubicBezTo>
                  <a:cubicBezTo>
                    <a:pt x="1281" y="17569"/>
                    <a:pt x="1264" y="17559"/>
                    <a:pt x="1264" y="17559"/>
                  </a:cubicBezTo>
                  <a:cubicBezTo>
                    <a:pt x="737" y="19017"/>
                    <a:pt x="316" y="20335"/>
                    <a:pt x="0" y="21445"/>
                  </a:cubicBezTo>
                  <a:cubicBezTo>
                    <a:pt x="105" y="21306"/>
                    <a:pt x="263" y="21168"/>
                    <a:pt x="421" y="20960"/>
                  </a:cubicBezTo>
                  <a:lnTo>
                    <a:pt x="605" y="21202"/>
                  </a:lnTo>
                  <a:cubicBezTo>
                    <a:pt x="631" y="21236"/>
                    <a:pt x="632" y="21237"/>
                    <a:pt x="632" y="21237"/>
                  </a:cubicBezTo>
                  <a:lnTo>
                    <a:pt x="316" y="21584"/>
                  </a:lnTo>
                  <a:cubicBezTo>
                    <a:pt x="1632" y="21515"/>
                    <a:pt x="3528" y="21515"/>
                    <a:pt x="5581" y="21306"/>
                  </a:cubicBezTo>
                  <a:cubicBezTo>
                    <a:pt x="6575" y="15031"/>
                    <a:pt x="6581" y="14992"/>
                    <a:pt x="6581" y="14992"/>
                  </a:cubicBezTo>
                  <a:lnTo>
                    <a:pt x="6812" y="15053"/>
                  </a:lnTo>
                  <a:cubicBezTo>
                    <a:pt x="6843" y="15061"/>
                    <a:pt x="6845" y="15061"/>
                    <a:pt x="6845" y="15061"/>
                  </a:cubicBezTo>
                  <a:cubicBezTo>
                    <a:pt x="5903" y="21267"/>
                    <a:pt x="5897" y="21306"/>
                    <a:pt x="5897" y="21306"/>
                  </a:cubicBezTo>
                  <a:cubicBezTo>
                    <a:pt x="6950" y="21237"/>
                    <a:pt x="8056" y="21098"/>
                    <a:pt x="9161" y="20960"/>
                  </a:cubicBezTo>
                  <a:lnTo>
                    <a:pt x="9207" y="20717"/>
                  </a:lnTo>
                  <a:cubicBezTo>
                    <a:pt x="9214" y="20684"/>
                    <a:pt x="9214" y="20682"/>
                    <a:pt x="9214" y="20682"/>
                  </a:cubicBezTo>
                  <a:lnTo>
                    <a:pt x="9444" y="20682"/>
                  </a:lnTo>
                  <a:cubicBezTo>
                    <a:pt x="9475" y="20682"/>
                    <a:pt x="9477" y="20682"/>
                    <a:pt x="9477" y="20682"/>
                  </a:cubicBezTo>
                  <a:lnTo>
                    <a:pt x="9477" y="20864"/>
                  </a:lnTo>
                  <a:cubicBezTo>
                    <a:pt x="9477" y="20889"/>
                    <a:pt x="9477" y="20890"/>
                    <a:pt x="9477" y="20890"/>
                  </a:cubicBezTo>
                  <a:cubicBezTo>
                    <a:pt x="10583" y="20751"/>
                    <a:pt x="11636" y="20543"/>
                    <a:pt x="12742" y="20335"/>
                  </a:cubicBezTo>
                  <a:cubicBezTo>
                    <a:pt x="14312" y="9502"/>
                    <a:pt x="14321" y="9441"/>
                    <a:pt x="14321" y="9441"/>
                  </a:cubicBezTo>
                  <a:cubicBezTo>
                    <a:pt x="14631" y="9509"/>
                    <a:pt x="14637" y="9510"/>
                    <a:pt x="14637" y="9510"/>
                  </a:cubicBezTo>
                  <a:cubicBezTo>
                    <a:pt x="13067" y="20131"/>
                    <a:pt x="13058" y="20196"/>
                    <a:pt x="13058" y="20196"/>
                  </a:cubicBezTo>
                  <a:cubicBezTo>
                    <a:pt x="15638" y="19572"/>
                    <a:pt x="18112" y="18600"/>
                    <a:pt x="19955" y="17143"/>
                  </a:cubicBezTo>
                  <a:lnTo>
                    <a:pt x="20600" y="12665"/>
                  </a:lnTo>
                  <a:lnTo>
                    <a:pt x="16375" y="1636"/>
                  </a:lnTo>
                  <a:lnTo>
                    <a:pt x="15993" y="1247"/>
                  </a:lnTo>
                  <a:lnTo>
                    <a:pt x="16142" y="1028"/>
                  </a:lnTo>
                  <a:lnTo>
                    <a:pt x="15772" y="64"/>
                  </a:lnTo>
                  <a:lnTo>
                    <a:pt x="15444" y="1"/>
                  </a:lnTo>
                  <a:cubicBezTo>
                    <a:pt x="14560" y="-16"/>
                    <a:pt x="13679" y="210"/>
                    <a:pt x="12812" y="632"/>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6" name="Freihandform 5"/>
            <p:cNvSpPr/>
            <p:nvPr/>
          </p:nvSpPr>
          <p:spPr>
            <a:xfrm rot="13042056">
              <a:off x="4992431" y="917151"/>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7" name="Freihandform 5"/>
            <p:cNvSpPr/>
            <p:nvPr/>
          </p:nvSpPr>
          <p:spPr>
            <a:xfrm rot="19360752">
              <a:off x="6144582" y="434675"/>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8" name="Freihandform 5"/>
            <p:cNvSpPr/>
            <p:nvPr/>
          </p:nvSpPr>
          <p:spPr>
            <a:xfrm rot="8300298">
              <a:off x="4864172" y="346389"/>
              <a:ext cx="564344" cy="481592"/>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59" name="Freihandform 5"/>
            <p:cNvSpPr/>
            <p:nvPr/>
          </p:nvSpPr>
          <p:spPr>
            <a:xfrm rot="8557939" flipH="1">
              <a:off x="3683429" y="24626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0" name="Freihandform 5"/>
            <p:cNvSpPr/>
            <p:nvPr/>
          </p:nvSpPr>
          <p:spPr>
            <a:xfrm rot="2242056">
              <a:off x="1709056" y="492247"/>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1" name="Freihandform 5"/>
            <p:cNvSpPr/>
            <p:nvPr/>
          </p:nvSpPr>
          <p:spPr>
            <a:xfrm rot="3063781" flipH="1">
              <a:off x="8143160" y="6042074"/>
              <a:ext cx="709233" cy="504266"/>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2" name="Freihandform 5"/>
            <p:cNvSpPr/>
            <p:nvPr/>
          </p:nvSpPr>
          <p:spPr>
            <a:xfrm rot="6570205" flipH="1">
              <a:off x="8889543" y="6543560"/>
              <a:ext cx="1006424" cy="777772"/>
            </a:xfrm>
            <a:custGeom>
              <a:avLst/>
              <a:gdLst/>
              <a:ahLst/>
              <a:cxnLst>
                <a:cxn ang="0">
                  <a:pos x="wd2" y="hd2"/>
                </a:cxn>
                <a:cxn ang="5400000">
                  <a:pos x="wd2" y="hd2"/>
                </a:cxn>
                <a:cxn ang="10800000">
                  <a:pos x="wd2" y="hd2"/>
                </a:cxn>
                <a:cxn ang="16200000">
                  <a:pos x="wd2" y="hd2"/>
                </a:cxn>
              </a:cxnLst>
              <a:rect l="0" t="0" r="r" b="b"/>
              <a:pathLst>
                <a:path w="21420" h="21532" extrusionOk="0">
                  <a:moveTo>
                    <a:pt x="2319" y="17409"/>
                  </a:moveTo>
                  <a:lnTo>
                    <a:pt x="2131" y="17168"/>
                  </a:lnTo>
                  <a:cubicBezTo>
                    <a:pt x="1915" y="17443"/>
                    <a:pt x="1699" y="17649"/>
                    <a:pt x="1456" y="17889"/>
                  </a:cubicBezTo>
                  <a:lnTo>
                    <a:pt x="1645" y="18129"/>
                  </a:lnTo>
                  <a:cubicBezTo>
                    <a:pt x="1861" y="17923"/>
                    <a:pt x="2077" y="17717"/>
                    <a:pt x="2319" y="17409"/>
                  </a:cubicBezTo>
                  <a:close/>
                  <a:moveTo>
                    <a:pt x="4184" y="15659"/>
                  </a:moveTo>
                  <a:lnTo>
                    <a:pt x="4045" y="15357"/>
                  </a:lnTo>
                  <a:cubicBezTo>
                    <a:pt x="3939" y="15426"/>
                    <a:pt x="3886" y="15495"/>
                    <a:pt x="3833" y="15564"/>
                  </a:cubicBezTo>
                  <a:cubicBezTo>
                    <a:pt x="3833" y="15564"/>
                    <a:pt x="3822" y="15559"/>
                    <a:pt x="3093" y="15218"/>
                  </a:cubicBezTo>
                  <a:cubicBezTo>
                    <a:pt x="3093" y="15219"/>
                    <a:pt x="3092" y="15227"/>
                    <a:pt x="3040" y="15633"/>
                  </a:cubicBezTo>
                  <a:cubicBezTo>
                    <a:pt x="3040" y="15633"/>
                    <a:pt x="3050" y="15638"/>
                    <a:pt x="3516" y="15840"/>
                  </a:cubicBezTo>
                  <a:cubicBezTo>
                    <a:pt x="3463" y="15910"/>
                    <a:pt x="3410" y="15979"/>
                    <a:pt x="3331" y="16082"/>
                  </a:cubicBezTo>
                  <a:lnTo>
                    <a:pt x="3516" y="16324"/>
                  </a:lnTo>
                  <a:cubicBezTo>
                    <a:pt x="3728" y="16117"/>
                    <a:pt x="3939" y="15910"/>
                    <a:pt x="4184" y="15659"/>
                  </a:cubicBezTo>
                  <a:close/>
                  <a:moveTo>
                    <a:pt x="7985" y="6196"/>
                  </a:moveTo>
                  <a:lnTo>
                    <a:pt x="7224" y="5643"/>
                  </a:lnTo>
                  <a:lnTo>
                    <a:pt x="7135" y="5905"/>
                  </a:lnTo>
                  <a:lnTo>
                    <a:pt x="7873" y="6458"/>
                  </a:lnTo>
                  <a:close/>
                  <a:moveTo>
                    <a:pt x="6108" y="13948"/>
                  </a:moveTo>
                  <a:lnTo>
                    <a:pt x="5966" y="13705"/>
                  </a:lnTo>
                  <a:cubicBezTo>
                    <a:pt x="5696" y="13913"/>
                    <a:pt x="5480" y="14121"/>
                    <a:pt x="5231" y="14364"/>
                  </a:cubicBezTo>
                  <a:lnTo>
                    <a:pt x="5372" y="14607"/>
                  </a:lnTo>
                  <a:cubicBezTo>
                    <a:pt x="5642" y="14399"/>
                    <a:pt x="5858" y="14191"/>
                    <a:pt x="6108" y="13948"/>
                  </a:cubicBezTo>
                  <a:close/>
                  <a:moveTo>
                    <a:pt x="10066" y="7651"/>
                  </a:moveTo>
                  <a:lnTo>
                    <a:pt x="9261" y="7098"/>
                  </a:lnTo>
                  <a:lnTo>
                    <a:pt x="9149" y="7447"/>
                  </a:lnTo>
                  <a:lnTo>
                    <a:pt x="9887" y="8000"/>
                  </a:lnTo>
                  <a:close/>
                  <a:moveTo>
                    <a:pt x="8724" y="12919"/>
                  </a:moveTo>
                  <a:lnTo>
                    <a:pt x="8835" y="12104"/>
                  </a:lnTo>
                  <a:lnTo>
                    <a:pt x="8567" y="12017"/>
                  </a:lnTo>
                  <a:lnTo>
                    <a:pt x="8455" y="12861"/>
                  </a:lnTo>
                  <a:close/>
                  <a:moveTo>
                    <a:pt x="8298" y="15917"/>
                  </a:moveTo>
                  <a:lnTo>
                    <a:pt x="8455" y="14811"/>
                  </a:lnTo>
                  <a:lnTo>
                    <a:pt x="8186" y="14724"/>
                  </a:lnTo>
                  <a:lnTo>
                    <a:pt x="8030" y="15830"/>
                  </a:lnTo>
                  <a:close/>
                  <a:moveTo>
                    <a:pt x="10046" y="10807"/>
                  </a:moveTo>
                  <a:lnTo>
                    <a:pt x="9904" y="10503"/>
                  </a:lnTo>
                  <a:cubicBezTo>
                    <a:pt x="9634" y="10642"/>
                    <a:pt x="9418" y="10850"/>
                    <a:pt x="9149" y="11058"/>
                  </a:cubicBezTo>
                  <a:lnTo>
                    <a:pt x="9311" y="11406"/>
                  </a:lnTo>
                  <a:cubicBezTo>
                    <a:pt x="9526" y="11197"/>
                    <a:pt x="9796" y="10989"/>
                    <a:pt x="10046" y="10807"/>
                  </a:cubicBezTo>
                  <a:close/>
                  <a:moveTo>
                    <a:pt x="7918" y="18886"/>
                  </a:moveTo>
                  <a:lnTo>
                    <a:pt x="8097" y="17721"/>
                  </a:lnTo>
                  <a:lnTo>
                    <a:pt x="7761" y="17721"/>
                  </a:lnTo>
                  <a:lnTo>
                    <a:pt x="7672" y="18827"/>
                  </a:lnTo>
                  <a:close/>
                  <a:moveTo>
                    <a:pt x="12073" y="9355"/>
                  </a:moveTo>
                  <a:lnTo>
                    <a:pt x="12026" y="9174"/>
                  </a:lnTo>
                  <a:lnTo>
                    <a:pt x="12066" y="9096"/>
                  </a:lnTo>
                  <a:lnTo>
                    <a:pt x="11972" y="9036"/>
                  </a:lnTo>
                  <a:cubicBezTo>
                    <a:pt x="11972" y="9036"/>
                    <a:pt x="11961" y="9028"/>
                    <a:pt x="11270" y="8553"/>
                  </a:cubicBezTo>
                  <a:lnTo>
                    <a:pt x="11163" y="8898"/>
                  </a:lnTo>
                  <a:cubicBezTo>
                    <a:pt x="11163" y="8898"/>
                    <a:pt x="11170" y="8903"/>
                    <a:pt x="11648" y="9243"/>
                  </a:cubicBezTo>
                  <a:cubicBezTo>
                    <a:pt x="11486" y="9380"/>
                    <a:pt x="11324" y="9449"/>
                    <a:pt x="11183" y="9622"/>
                  </a:cubicBezTo>
                  <a:lnTo>
                    <a:pt x="11324" y="9863"/>
                  </a:lnTo>
                  <a:cubicBezTo>
                    <a:pt x="11594" y="9725"/>
                    <a:pt x="11810" y="9518"/>
                    <a:pt x="12073" y="9355"/>
                  </a:cubicBezTo>
                  <a:close/>
                  <a:moveTo>
                    <a:pt x="15123" y="1684"/>
                  </a:moveTo>
                  <a:lnTo>
                    <a:pt x="14429" y="986"/>
                  </a:lnTo>
                  <a:lnTo>
                    <a:pt x="14250" y="1248"/>
                  </a:lnTo>
                  <a:lnTo>
                    <a:pt x="14944" y="1946"/>
                  </a:lnTo>
                  <a:close/>
                  <a:moveTo>
                    <a:pt x="14147" y="8017"/>
                  </a:moveTo>
                  <a:lnTo>
                    <a:pt x="14053" y="7709"/>
                  </a:lnTo>
                  <a:cubicBezTo>
                    <a:pt x="13783" y="7850"/>
                    <a:pt x="13513" y="8061"/>
                    <a:pt x="13264" y="8245"/>
                  </a:cubicBezTo>
                  <a:lnTo>
                    <a:pt x="13405" y="8553"/>
                  </a:lnTo>
                  <a:cubicBezTo>
                    <a:pt x="13621" y="8413"/>
                    <a:pt x="13891" y="8201"/>
                    <a:pt x="14147" y="8017"/>
                  </a:cubicBezTo>
                  <a:close/>
                  <a:moveTo>
                    <a:pt x="15123" y="7302"/>
                  </a:moveTo>
                  <a:lnTo>
                    <a:pt x="9261" y="1888"/>
                  </a:lnTo>
                  <a:lnTo>
                    <a:pt x="9104" y="2150"/>
                  </a:lnTo>
                  <a:lnTo>
                    <a:pt x="14899" y="7651"/>
                  </a:lnTo>
                  <a:close/>
                  <a:moveTo>
                    <a:pt x="16913" y="3489"/>
                  </a:moveTo>
                  <a:lnTo>
                    <a:pt x="16219" y="2790"/>
                  </a:lnTo>
                  <a:lnTo>
                    <a:pt x="16063" y="3140"/>
                  </a:lnTo>
                  <a:lnTo>
                    <a:pt x="16756" y="3838"/>
                  </a:lnTo>
                  <a:close/>
                  <a:moveTo>
                    <a:pt x="16318" y="6846"/>
                  </a:moveTo>
                  <a:lnTo>
                    <a:pt x="16224" y="6545"/>
                  </a:lnTo>
                  <a:cubicBezTo>
                    <a:pt x="15904" y="6682"/>
                    <a:pt x="15636" y="6820"/>
                    <a:pt x="15383" y="7001"/>
                  </a:cubicBezTo>
                  <a:lnTo>
                    <a:pt x="15476" y="7302"/>
                  </a:lnTo>
                  <a:cubicBezTo>
                    <a:pt x="15743" y="7164"/>
                    <a:pt x="16011" y="7026"/>
                    <a:pt x="16318" y="6846"/>
                  </a:cubicBezTo>
                  <a:close/>
                  <a:moveTo>
                    <a:pt x="16555" y="8961"/>
                  </a:moveTo>
                  <a:lnTo>
                    <a:pt x="16712" y="7855"/>
                  </a:lnTo>
                  <a:lnTo>
                    <a:pt x="16443" y="7796"/>
                  </a:lnTo>
                  <a:lnTo>
                    <a:pt x="16287" y="8902"/>
                  </a:lnTo>
                  <a:close/>
                  <a:moveTo>
                    <a:pt x="16130" y="11959"/>
                  </a:moveTo>
                  <a:lnTo>
                    <a:pt x="16287" y="10853"/>
                  </a:lnTo>
                  <a:lnTo>
                    <a:pt x="16018" y="10765"/>
                  </a:lnTo>
                  <a:lnTo>
                    <a:pt x="15861" y="11871"/>
                  </a:lnTo>
                  <a:close/>
                  <a:moveTo>
                    <a:pt x="15750" y="14927"/>
                  </a:moveTo>
                  <a:lnTo>
                    <a:pt x="15906" y="13821"/>
                  </a:lnTo>
                  <a:lnTo>
                    <a:pt x="15593" y="13763"/>
                  </a:lnTo>
                  <a:lnTo>
                    <a:pt x="15436" y="14869"/>
                  </a:lnTo>
                  <a:close/>
                  <a:moveTo>
                    <a:pt x="18511" y="5861"/>
                  </a:moveTo>
                  <a:lnTo>
                    <a:pt x="18417" y="5555"/>
                  </a:lnTo>
                  <a:cubicBezTo>
                    <a:pt x="18150" y="5695"/>
                    <a:pt x="17883" y="5765"/>
                    <a:pt x="17575" y="5948"/>
                  </a:cubicBezTo>
                  <a:lnTo>
                    <a:pt x="17669" y="6254"/>
                  </a:lnTo>
                  <a:cubicBezTo>
                    <a:pt x="17936" y="6114"/>
                    <a:pt x="18203" y="6044"/>
                    <a:pt x="18511" y="5861"/>
                  </a:cubicBezTo>
                  <a:close/>
                  <a:moveTo>
                    <a:pt x="15324" y="17925"/>
                  </a:moveTo>
                  <a:lnTo>
                    <a:pt x="15481" y="16819"/>
                  </a:lnTo>
                  <a:lnTo>
                    <a:pt x="15213" y="16732"/>
                  </a:lnTo>
                  <a:lnTo>
                    <a:pt x="15056" y="17867"/>
                  </a:lnTo>
                  <a:close/>
                  <a:moveTo>
                    <a:pt x="18793" y="5352"/>
                  </a:moveTo>
                  <a:lnTo>
                    <a:pt x="18099" y="4653"/>
                  </a:lnTo>
                  <a:lnTo>
                    <a:pt x="17942" y="4944"/>
                  </a:lnTo>
                  <a:lnTo>
                    <a:pt x="18614" y="5643"/>
                  </a:lnTo>
                  <a:close/>
                  <a:moveTo>
                    <a:pt x="21194" y="12525"/>
                  </a:moveTo>
                  <a:cubicBezTo>
                    <a:pt x="20788" y="14304"/>
                    <a:pt x="19856" y="15727"/>
                    <a:pt x="18578" y="16872"/>
                  </a:cubicBezTo>
                  <a:cubicBezTo>
                    <a:pt x="18578" y="16872"/>
                    <a:pt x="18586" y="16812"/>
                    <a:pt x="20175" y="6251"/>
                  </a:cubicBezTo>
                  <a:cubicBezTo>
                    <a:pt x="20175" y="6251"/>
                    <a:pt x="20169" y="6250"/>
                    <a:pt x="19856" y="6182"/>
                  </a:cubicBezTo>
                  <a:lnTo>
                    <a:pt x="18258" y="17150"/>
                  </a:lnTo>
                  <a:cubicBezTo>
                    <a:pt x="16394" y="18608"/>
                    <a:pt x="13891" y="19579"/>
                    <a:pt x="11281" y="20204"/>
                  </a:cubicBezTo>
                  <a:cubicBezTo>
                    <a:pt x="11281" y="20204"/>
                    <a:pt x="11290" y="20146"/>
                    <a:pt x="12879" y="9514"/>
                  </a:cubicBezTo>
                  <a:cubicBezTo>
                    <a:pt x="12879" y="9514"/>
                    <a:pt x="12872" y="9512"/>
                    <a:pt x="12559" y="9444"/>
                  </a:cubicBezTo>
                  <a:cubicBezTo>
                    <a:pt x="12559" y="9445"/>
                    <a:pt x="12551" y="9500"/>
                    <a:pt x="10961" y="20343"/>
                  </a:cubicBezTo>
                  <a:cubicBezTo>
                    <a:pt x="9843" y="20551"/>
                    <a:pt x="8778" y="20760"/>
                    <a:pt x="7659" y="20898"/>
                  </a:cubicBezTo>
                  <a:cubicBezTo>
                    <a:pt x="7659" y="20898"/>
                    <a:pt x="7659" y="20896"/>
                    <a:pt x="7659" y="20872"/>
                  </a:cubicBezTo>
                  <a:lnTo>
                    <a:pt x="7659" y="20690"/>
                  </a:lnTo>
                  <a:cubicBezTo>
                    <a:pt x="7659" y="20690"/>
                    <a:pt x="7657" y="20690"/>
                    <a:pt x="7626" y="20690"/>
                  </a:cubicBezTo>
                  <a:lnTo>
                    <a:pt x="7393" y="20690"/>
                  </a:lnTo>
                  <a:cubicBezTo>
                    <a:pt x="7393" y="20690"/>
                    <a:pt x="7393" y="20692"/>
                    <a:pt x="7386" y="20725"/>
                  </a:cubicBezTo>
                  <a:lnTo>
                    <a:pt x="7340" y="20968"/>
                  </a:lnTo>
                  <a:cubicBezTo>
                    <a:pt x="6221" y="21107"/>
                    <a:pt x="5103" y="21245"/>
                    <a:pt x="4038" y="21315"/>
                  </a:cubicBezTo>
                  <a:cubicBezTo>
                    <a:pt x="4038" y="21314"/>
                    <a:pt x="4045" y="21265"/>
                    <a:pt x="4996" y="15067"/>
                  </a:cubicBezTo>
                  <a:cubicBezTo>
                    <a:pt x="4996" y="15067"/>
                    <a:pt x="4994" y="15067"/>
                    <a:pt x="4963" y="15059"/>
                  </a:cubicBezTo>
                  <a:lnTo>
                    <a:pt x="4730" y="14998"/>
                  </a:lnTo>
                  <a:cubicBezTo>
                    <a:pt x="4730" y="14998"/>
                    <a:pt x="4722" y="15049"/>
                    <a:pt x="3718" y="21315"/>
                  </a:cubicBezTo>
                  <a:cubicBezTo>
                    <a:pt x="2373" y="21450"/>
                    <a:pt x="1095" y="21497"/>
                    <a:pt x="0" y="21532"/>
                  </a:cubicBezTo>
                  <a:lnTo>
                    <a:pt x="853" y="18399"/>
                  </a:lnTo>
                  <a:cubicBezTo>
                    <a:pt x="1039" y="18501"/>
                    <a:pt x="1247" y="18617"/>
                    <a:pt x="1481" y="18746"/>
                  </a:cubicBezTo>
                  <a:cubicBezTo>
                    <a:pt x="1481" y="18746"/>
                    <a:pt x="1482" y="18744"/>
                    <a:pt x="1495" y="18703"/>
                  </a:cubicBezTo>
                  <a:lnTo>
                    <a:pt x="1588" y="18399"/>
                  </a:lnTo>
                  <a:cubicBezTo>
                    <a:pt x="1588" y="18399"/>
                    <a:pt x="1578" y="18394"/>
                    <a:pt x="949" y="18046"/>
                  </a:cubicBezTo>
                  <a:lnTo>
                    <a:pt x="3384" y="9104"/>
                  </a:lnTo>
                  <a:cubicBezTo>
                    <a:pt x="3450" y="8953"/>
                    <a:pt x="3530" y="8817"/>
                    <a:pt x="3612" y="8681"/>
                  </a:cubicBezTo>
                  <a:cubicBezTo>
                    <a:pt x="3612" y="8681"/>
                    <a:pt x="3643" y="8708"/>
                    <a:pt x="7713" y="12152"/>
                  </a:cubicBezTo>
                  <a:cubicBezTo>
                    <a:pt x="7500" y="12360"/>
                    <a:pt x="7340" y="12499"/>
                    <a:pt x="7180" y="12638"/>
                  </a:cubicBezTo>
                  <a:cubicBezTo>
                    <a:pt x="7180" y="12638"/>
                    <a:pt x="7181" y="12640"/>
                    <a:pt x="7200" y="12672"/>
                  </a:cubicBezTo>
                  <a:lnTo>
                    <a:pt x="7340" y="12915"/>
                  </a:lnTo>
                  <a:cubicBezTo>
                    <a:pt x="7553" y="12707"/>
                    <a:pt x="7819" y="12568"/>
                    <a:pt x="8032" y="12360"/>
                  </a:cubicBezTo>
                  <a:cubicBezTo>
                    <a:pt x="8032" y="12360"/>
                    <a:pt x="8032" y="12359"/>
                    <a:pt x="8025" y="12343"/>
                  </a:cubicBezTo>
                  <a:lnTo>
                    <a:pt x="7979" y="12221"/>
                  </a:lnTo>
                  <a:cubicBezTo>
                    <a:pt x="7979" y="12221"/>
                    <a:pt x="7980" y="12220"/>
                    <a:pt x="7992" y="12195"/>
                  </a:cubicBezTo>
                  <a:lnTo>
                    <a:pt x="8085" y="12013"/>
                  </a:lnTo>
                  <a:cubicBezTo>
                    <a:pt x="8085" y="12013"/>
                    <a:pt x="8050" y="11983"/>
                    <a:pt x="3771" y="8403"/>
                  </a:cubicBezTo>
                  <a:cubicBezTo>
                    <a:pt x="6601" y="3761"/>
                    <a:pt x="10117" y="-68"/>
                    <a:pt x="13695" y="1"/>
                  </a:cubicBezTo>
                  <a:cubicBezTo>
                    <a:pt x="15842" y="43"/>
                    <a:pt x="18012" y="1487"/>
                    <a:pt x="20069" y="5002"/>
                  </a:cubicBezTo>
                  <a:cubicBezTo>
                    <a:pt x="19962" y="5002"/>
                    <a:pt x="19909" y="5002"/>
                    <a:pt x="19803" y="5071"/>
                  </a:cubicBezTo>
                  <a:cubicBezTo>
                    <a:pt x="19803" y="5071"/>
                    <a:pt x="19803" y="5074"/>
                    <a:pt x="19816" y="5114"/>
                  </a:cubicBezTo>
                  <a:lnTo>
                    <a:pt x="19909" y="5418"/>
                  </a:lnTo>
                  <a:cubicBezTo>
                    <a:pt x="20016" y="5349"/>
                    <a:pt x="20122" y="5349"/>
                    <a:pt x="20282" y="5279"/>
                  </a:cubicBezTo>
                  <a:cubicBezTo>
                    <a:pt x="20388" y="5557"/>
                    <a:pt x="20548" y="5835"/>
                    <a:pt x="20655" y="6043"/>
                  </a:cubicBezTo>
                  <a:cubicBezTo>
                    <a:pt x="21480" y="8611"/>
                    <a:pt x="21600" y="10746"/>
                    <a:pt x="21194" y="12525"/>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3" name="Freihandform 5"/>
            <p:cNvSpPr/>
            <p:nvPr/>
          </p:nvSpPr>
          <p:spPr>
            <a:xfrm rot="17520289" flipH="1">
              <a:off x="10043590" y="6157337"/>
              <a:ext cx="897932" cy="63843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4" name="Freihandform 5"/>
            <p:cNvSpPr/>
            <p:nvPr/>
          </p:nvSpPr>
          <p:spPr>
            <a:xfrm rot="11218090">
              <a:off x="11057670" y="1766665"/>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5" name="Freihandform 5"/>
            <p:cNvSpPr/>
            <p:nvPr/>
          </p:nvSpPr>
          <p:spPr>
            <a:xfrm rot="18086559">
              <a:off x="3524955" y="176268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6" name="Freihandform 5"/>
            <p:cNvSpPr/>
            <p:nvPr/>
          </p:nvSpPr>
          <p:spPr>
            <a:xfrm rot="2700000">
              <a:off x="6843038" y="70092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7" name="Freihandform 5"/>
            <p:cNvSpPr/>
            <p:nvPr/>
          </p:nvSpPr>
          <p:spPr>
            <a:xfrm rot="3158362">
              <a:off x="10277978" y="1254239"/>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8" name="Freihandform 5"/>
            <p:cNvSpPr/>
            <p:nvPr/>
          </p:nvSpPr>
          <p:spPr>
            <a:xfrm rot="288769">
              <a:off x="8858296" y="1156439"/>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69" name="Freihandform 5"/>
            <p:cNvSpPr/>
            <p:nvPr/>
          </p:nvSpPr>
          <p:spPr>
            <a:xfrm rot="7855726">
              <a:off x="5434802" y="1424926"/>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0" name="Freihandform 5"/>
            <p:cNvSpPr/>
            <p:nvPr/>
          </p:nvSpPr>
          <p:spPr>
            <a:xfrm rot="11792620" flipH="1">
              <a:off x="1270088" y="563524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1" name="Freihandform 5"/>
            <p:cNvSpPr/>
            <p:nvPr/>
          </p:nvSpPr>
          <p:spPr>
            <a:xfrm rot="13042056">
              <a:off x="10946783" y="2429713"/>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2" name="Freihandform 5"/>
            <p:cNvSpPr/>
            <p:nvPr/>
          </p:nvSpPr>
          <p:spPr>
            <a:xfrm rot="19360752">
              <a:off x="10066024" y="424410"/>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3" name="Freihandform 5"/>
            <p:cNvSpPr/>
            <p:nvPr/>
          </p:nvSpPr>
          <p:spPr>
            <a:xfrm rot="8300298">
              <a:off x="8019320" y="320733"/>
              <a:ext cx="643913" cy="549495"/>
            </a:xfrm>
            <a:custGeom>
              <a:avLst/>
              <a:gdLst/>
              <a:ahLst/>
              <a:cxnLst>
                <a:cxn ang="0">
                  <a:pos x="wd2" y="hd2"/>
                </a:cxn>
                <a:cxn ang="5400000">
                  <a:pos x="wd2" y="hd2"/>
                </a:cxn>
                <a:cxn ang="10800000">
                  <a:pos x="wd2" y="hd2"/>
                </a:cxn>
                <a:cxn ang="16200000">
                  <a:pos x="wd2" y="hd2"/>
                </a:cxn>
              </a:cxnLst>
              <a:rect l="0" t="0" r="r" b="b"/>
              <a:pathLst>
                <a:path w="20561" h="21526" extrusionOk="0">
                  <a:moveTo>
                    <a:pt x="16482" y="5469"/>
                  </a:moveTo>
                  <a:lnTo>
                    <a:pt x="17270" y="6242"/>
                  </a:lnTo>
                  <a:lnTo>
                    <a:pt x="17480" y="5920"/>
                  </a:lnTo>
                  <a:lnTo>
                    <a:pt x="16666" y="5147"/>
                  </a:lnTo>
                  <a:close/>
                  <a:moveTo>
                    <a:pt x="14278" y="3473"/>
                  </a:moveTo>
                  <a:lnTo>
                    <a:pt x="15091" y="4246"/>
                  </a:lnTo>
                  <a:lnTo>
                    <a:pt x="15275" y="3860"/>
                  </a:lnTo>
                  <a:lnTo>
                    <a:pt x="14462" y="3087"/>
                  </a:lnTo>
                  <a:close/>
                  <a:moveTo>
                    <a:pt x="12152" y="1380"/>
                  </a:moveTo>
                  <a:lnTo>
                    <a:pt x="12966" y="2153"/>
                  </a:lnTo>
                  <a:lnTo>
                    <a:pt x="13176" y="1863"/>
                  </a:lnTo>
                  <a:lnTo>
                    <a:pt x="12362" y="1091"/>
                  </a:lnTo>
                  <a:close/>
                  <a:moveTo>
                    <a:pt x="16162" y="6918"/>
                  </a:moveTo>
                  <a:cubicBezTo>
                    <a:pt x="16475" y="6764"/>
                    <a:pt x="16789" y="6686"/>
                    <a:pt x="17149" y="6484"/>
                  </a:cubicBezTo>
                  <a:lnTo>
                    <a:pt x="17039" y="6145"/>
                  </a:lnTo>
                  <a:cubicBezTo>
                    <a:pt x="16726" y="6300"/>
                    <a:pt x="16412" y="6377"/>
                    <a:pt x="16052" y="6580"/>
                  </a:cubicBezTo>
                  <a:close/>
                  <a:moveTo>
                    <a:pt x="13590" y="8077"/>
                  </a:moveTo>
                  <a:cubicBezTo>
                    <a:pt x="13903" y="7925"/>
                    <a:pt x="14217" y="7773"/>
                    <a:pt x="14577" y="7573"/>
                  </a:cubicBezTo>
                  <a:lnTo>
                    <a:pt x="14467" y="7240"/>
                  </a:lnTo>
                  <a:cubicBezTo>
                    <a:pt x="14091" y="7392"/>
                    <a:pt x="13778" y="7545"/>
                    <a:pt x="13480" y="7744"/>
                  </a:cubicBezTo>
                  <a:close/>
                  <a:moveTo>
                    <a:pt x="14540" y="9848"/>
                  </a:moveTo>
                  <a:lnTo>
                    <a:pt x="14855" y="9912"/>
                  </a:lnTo>
                  <a:lnTo>
                    <a:pt x="15039" y="8689"/>
                  </a:lnTo>
                  <a:lnTo>
                    <a:pt x="14724" y="8625"/>
                  </a:lnTo>
                  <a:close/>
                  <a:moveTo>
                    <a:pt x="6116" y="2378"/>
                  </a:moveTo>
                  <a:lnTo>
                    <a:pt x="12913" y="8464"/>
                  </a:lnTo>
                  <a:lnTo>
                    <a:pt x="13176" y="8077"/>
                  </a:lnTo>
                  <a:lnTo>
                    <a:pt x="6300" y="2089"/>
                  </a:lnTo>
                  <a:close/>
                  <a:moveTo>
                    <a:pt x="11161" y="9462"/>
                  </a:moveTo>
                  <a:cubicBezTo>
                    <a:pt x="11414" y="9306"/>
                    <a:pt x="11731" y="9073"/>
                    <a:pt x="12031" y="8868"/>
                  </a:cubicBezTo>
                  <a:lnTo>
                    <a:pt x="11921" y="8528"/>
                  </a:lnTo>
                  <a:cubicBezTo>
                    <a:pt x="11604" y="8684"/>
                    <a:pt x="11288" y="8917"/>
                    <a:pt x="10995" y="9121"/>
                  </a:cubicBezTo>
                  <a:close/>
                  <a:moveTo>
                    <a:pt x="14042" y="13132"/>
                  </a:moveTo>
                  <a:lnTo>
                    <a:pt x="14357" y="13229"/>
                  </a:lnTo>
                  <a:lnTo>
                    <a:pt x="14540" y="12005"/>
                  </a:lnTo>
                  <a:lnTo>
                    <a:pt x="14225" y="11909"/>
                  </a:lnTo>
                  <a:close/>
                  <a:moveTo>
                    <a:pt x="8720" y="10911"/>
                  </a:moveTo>
                  <a:cubicBezTo>
                    <a:pt x="9037" y="10758"/>
                    <a:pt x="9290" y="10529"/>
                    <a:pt x="9598" y="10348"/>
                  </a:cubicBezTo>
                  <a:lnTo>
                    <a:pt x="9543" y="10148"/>
                  </a:lnTo>
                  <a:lnTo>
                    <a:pt x="9591" y="10062"/>
                  </a:lnTo>
                  <a:lnTo>
                    <a:pt x="9480" y="9996"/>
                  </a:lnTo>
                  <a:cubicBezTo>
                    <a:pt x="9480" y="9995"/>
                    <a:pt x="9467" y="9987"/>
                    <a:pt x="8657" y="9462"/>
                  </a:cubicBezTo>
                  <a:lnTo>
                    <a:pt x="8530" y="9843"/>
                  </a:lnTo>
                  <a:cubicBezTo>
                    <a:pt x="8531" y="9843"/>
                    <a:pt x="8541" y="9850"/>
                    <a:pt x="9100" y="10224"/>
                  </a:cubicBezTo>
                  <a:cubicBezTo>
                    <a:pt x="8910" y="10377"/>
                    <a:pt x="8720" y="10453"/>
                    <a:pt x="8554" y="10644"/>
                  </a:cubicBezTo>
                  <a:close/>
                  <a:moveTo>
                    <a:pt x="6168" y="8238"/>
                  </a:moveTo>
                  <a:lnTo>
                    <a:pt x="7034" y="8850"/>
                  </a:lnTo>
                  <a:lnTo>
                    <a:pt x="7244" y="8464"/>
                  </a:lnTo>
                  <a:lnTo>
                    <a:pt x="6300" y="7852"/>
                  </a:lnTo>
                  <a:close/>
                  <a:moveTo>
                    <a:pt x="13543" y="16448"/>
                  </a:moveTo>
                  <a:lnTo>
                    <a:pt x="13910" y="16513"/>
                  </a:lnTo>
                  <a:lnTo>
                    <a:pt x="14094" y="15289"/>
                  </a:lnTo>
                  <a:lnTo>
                    <a:pt x="13727" y="15225"/>
                  </a:lnTo>
                  <a:close/>
                  <a:moveTo>
                    <a:pt x="3806" y="6532"/>
                  </a:moveTo>
                  <a:lnTo>
                    <a:pt x="4672" y="7144"/>
                  </a:lnTo>
                  <a:lnTo>
                    <a:pt x="4804" y="6854"/>
                  </a:lnTo>
                  <a:lnTo>
                    <a:pt x="3911" y="6242"/>
                  </a:lnTo>
                  <a:close/>
                  <a:moveTo>
                    <a:pt x="13097" y="19765"/>
                  </a:moveTo>
                  <a:lnTo>
                    <a:pt x="13412" y="19829"/>
                  </a:lnTo>
                  <a:lnTo>
                    <a:pt x="13596" y="18606"/>
                  </a:lnTo>
                  <a:lnTo>
                    <a:pt x="13281" y="18509"/>
                  </a:lnTo>
                  <a:close/>
                  <a:moveTo>
                    <a:pt x="6358" y="12617"/>
                  </a:moveTo>
                  <a:cubicBezTo>
                    <a:pt x="6611" y="12387"/>
                    <a:pt x="6928" y="12156"/>
                    <a:pt x="7221" y="11955"/>
                  </a:cubicBezTo>
                  <a:lnTo>
                    <a:pt x="7055" y="11619"/>
                  </a:lnTo>
                  <a:cubicBezTo>
                    <a:pt x="6738" y="11772"/>
                    <a:pt x="6485" y="12003"/>
                    <a:pt x="6168" y="12233"/>
                  </a:cubicBezTo>
                  <a:close/>
                  <a:moveTo>
                    <a:pt x="5355" y="14227"/>
                  </a:moveTo>
                  <a:lnTo>
                    <a:pt x="5670" y="14291"/>
                  </a:lnTo>
                  <a:lnTo>
                    <a:pt x="5801" y="13390"/>
                  </a:lnTo>
                  <a:lnTo>
                    <a:pt x="5486" y="13293"/>
                  </a:lnTo>
                  <a:close/>
                  <a:moveTo>
                    <a:pt x="4199" y="13688"/>
                  </a:moveTo>
                  <a:lnTo>
                    <a:pt x="2586" y="11927"/>
                  </a:lnTo>
                  <a:cubicBezTo>
                    <a:pt x="3116" y="12351"/>
                    <a:pt x="3743" y="12851"/>
                    <a:pt x="4484" y="13442"/>
                  </a:cubicBezTo>
                  <a:close/>
                  <a:moveTo>
                    <a:pt x="11379" y="21526"/>
                  </a:moveTo>
                  <a:lnTo>
                    <a:pt x="9180" y="19126"/>
                  </a:lnTo>
                  <a:cubicBezTo>
                    <a:pt x="9457" y="17377"/>
                    <a:pt x="9885" y="14682"/>
                    <a:pt x="10543" y="10524"/>
                  </a:cubicBezTo>
                  <a:cubicBezTo>
                    <a:pt x="10543" y="10524"/>
                    <a:pt x="10535" y="10523"/>
                    <a:pt x="10169" y="10448"/>
                  </a:cubicBezTo>
                  <a:cubicBezTo>
                    <a:pt x="10168" y="10448"/>
                    <a:pt x="10161" y="10498"/>
                    <a:pt x="8872" y="18789"/>
                  </a:cubicBezTo>
                  <a:lnTo>
                    <a:pt x="4461" y="13974"/>
                  </a:lnTo>
                  <a:cubicBezTo>
                    <a:pt x="4599" y="13880"/>
                    <a:pt x="4736" y="13786"/>
                    <a:pt x="4859" y="13673"/>
                  </a:cubicBezTo>
                  <a:cubicBezTo>
                    <a:pt x="4859" y="13673"/>
                    <a:pt x="4858" y="13671"/>
                    <a:pt x="4851" y="13654"/>
                  </a:cubicBezTo>
                  <a:lnTo>
                    <a:pt x="4796" y="13519"/>
                  </a:lnTo>
                  <a:cubicBezTo>
                    <a:pt x="4796" y="13519"/>
                    <a:pt x="4798" y="13517"/>
                    <a:pt x="4812" y="13490"/>
                  </a:cubicBezTo>
                  <a:lnTo>
                    <a:pt x="4921" y="13289"/>
                  </a:lnTo>
                  <a:cubicBezTo>
                    <a:pt x="4921" y="13289"/>
                    <a:pt x="4883" y="13259"/>
                    <a:pt x="994" y="10189"/>
                  </a:cubicBezTo>
                  <a:lnTo>
                    <a:pt x="0" y="9105"/>
                  </a:lnTo>
                  <a:cubicBezTo>
                    <a:pt x="3287" y="4051"/>
                    <a:pt x="7358" y="-74"/>
                    <a:pt x="11501" y="1"/>
                  </a:cubicBezTo>
                  <a:cubicBezTo>
                    <a:pt x="14019" y="47"/>
                    <a:pt x="16564" y="1646"/>
                    <a:pt x="18976" y="5533"/>
                  </a:cubicBezTo>
                  <a:cubicBezTo>
                    <a:pt x="18851" y="5533"/>
                    <a:pt x="18789" y="5533"/>
                    <a:pt x="18664" y="5610"/>
                  </a:cubicBezTo>
                  <a:cubicBezTo>
                    <a:pt x="18664" y="5610"/>
                    <a:pt x="18665" y="5613"/>
                    <a:pt x="18680" y="5658"/>
                  </a:cubicBezTo>
                  <a:lnTo>
                    <a:pt x="18789" y="5994"/>
                  </a:lnTo>
                  <a:cubicBezTo>
                    <a:pt x="18914" y="5917"/>
                    <a:pt x="19039" y="5917"/>
                    <a:pt x="19226" y="5840"/>
                  </a:cubicBezTo>
                  <a:cubicBezTo>
                    <a:pt x="19351" y="6147"/>
                    <a:pt x="19539" y="6455"/>
                    <a:pt x="19664" y="6685"/>
                  </a:cubicBezTo>
                  <a:cubicBezTo>
                    <a:pt x="21600" y="12367"/>
                    <a:pt x="20226" y="16130"/>
                    <a:pt x="17227" y="18664"/>
                  </a:cubicBezTo>
                  <a:cubicBezTo>
                    <a:pt x="17227" y="18664"/>
                    <a:pt x="17239" y="18591"/>
                    <a:pt x="19101" y="6915"/>
                  </a:cubicBezTo>
                  <a:cubicBezTo>
                    <a:pt x="19101" y="6915"/>
                    <a:pt x="19093" y="6914"/>
                    <a:pt x="18727" y="6838"/>
                  </a:cubicBezTo>
                  <a:lnTo>
                    <a:pt x="16853" y="18971"/>
                  </a:lnTo>
                  <a:cubicBezTo>
                    <a:pt x="15328" y="20096"/>
                    <a:pt x="13439" y="20959"/>
                    <a:pt x="11379" y="21526"/>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4" name="Freihandform 5"/>
            <p:cNvSpPr/>
            <p:nvPr/>
          </p:nvSpPr>
          <p:spPr>
            <a:xfrm rot="8557939" flipH="1">
              <a:off x="7119190" y="255275"/>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5" name="Freihandform 5"/>
            <p:cNvSpPr/>
            <p:nvPr/>
          </p:nvSpPr>
          <p:spPr>
            <a:xfrm rot="14260338">
              <a:off x="4159344" y="3424353"/>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6" name="Freihandform 5"/>
            <p:cNvSpPr/>
            <p:nvPr/>
          </p:nvSpPr>
          <p:spPr>
            <a:xfrm rot="19642308">
              <a:off x="6895558" y="4706456"/>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7" name="Freihandform 5"/>
            <p:cNvSpPr/>
            <p:nvPr/>
          </p:nvSpPr>
          <p:spPr>
            <a:xfrm rot="17366818">
              <a:off x="6472517" y="159039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8" name="Freihandform 5"/>
            <p:cNvSpPr/>
            <p:nvPr/>
          </p:nvSpPr>
          <p:spPr>
            <a:xfrm rot="18361205">
              <a:off x="2480238" y="297720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79" name="Freihandform 5"/>
            <p:cNvSpPr/>
            <p:nvPr/>
          </p:nvSpPr>
          <p:spPr>
            <a:xfrm rot="1968420">
              <a:off x="4810689" y="2502389"/>
              <a:ext cx="1560885"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0" name="Freihandform 5"/>
            <p:cNvSpPr/>
            <p:nvPr/>
          </p:nvSpPr>
          <p:spPr>
            <a:xfrm rot="20678870">
              <a:off x="2544167" y="381732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1" name="Freihandform 5"/>
            <p:cNvSpPr/>
            <p:nvPr/>
          </p:nvSpPr>
          <p:spPr>
            <a:xfrm rot="16885505" flipH="1">
              <a:off x="4274558" y="4757010"/>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2" name="Freihandform 5"/>
            <p:cNvSpPr/>
            <p:nvPr/>
          </p:nvSpPr>
          <p:spPr>
            <a:xfrm rot="10207366">
              <a:off x="3250979" y="2652570"/>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3" name="Freihandform 5"/>
            <p:cNvSpPr/>
            <p:nvPr/>
          </p:nvSpPr>
          <p:spPr>
            <a:xfrm rot="4491074">
              <a:off x="3333659" y="453828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4" name="Freihandform 5"/>
            <p:cNvSpPr/>
            <p:nvPr/>
          </p:nvSpPr>
          <p:spPr>
            <a:xfrm rot="4770737">
              <a:off x="3891591" y="4150058"/>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5" name="Freihandform 5"/>
            <p:cNvSpPr/>
            <p:nvPr/>
          </p:nvSpPr>
          <p:spPr>
            <a:xfrm rot="19178518">
              <a:off x="9618111" y="4314384"/>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6" name="Freihandform 5"/>
            <p:cNvSpPr/>
            <p:nvPr/>
          </p:nvSpPr>
          <p:spPr>
            <a:xfrm rot="18361205">
              <a:off x="6069808" y="2172081"/>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7" name="Freihandform 5"/>
            <p:cNvSpPr/>
            <p:nvPr/>
          </p:nvSpPr>
          <p:spPr>
            <a:xfrm rot="11792620" flipH="1">
              <a:off x="5334360" y="4773802"/>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8" name="Freihandform 5"/>
            <p:cNvSpPr/>
            <p:nvPr/>
          </p:nvSpPr>
          <p:spPr>
            <a:xfrm rot="18361205">
              <a:off x="9205602" y="314251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89" name="Freihandform 5"/>
            <p:cNvSpPr/>
            <p:nvPr/>
          </p:nvSpPr>
          <p:spPr>
            <a:xfrm rot="1968420">
              <a:off x="8285801" y="4152976"/>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0" name="Freihandform 5"/>
            <p:cNvSpPr/>
            <p:nvPr/>
          </p:nvSpPr>
          <p:spPr>
            <a:xfrm rot="20678870">
              <a:off x="8561347" y="2399705"/>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1" name="Freihandform 5"/>
            <p:cNvSpPr/>
            <p:nvPr/>
          </p:nvSpPr>
          <p:spPr>
            <a:xfrm rot="3206257" flipH="1">
              <a:off x="5758139" y="3707791"/>
              <a:ext cx="1096987" cy="77995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2" name="Freihandform 5"/>
            <p:cNvSpPr/>
            <p:nvPr/>
          </p:nvSpPr>
          <p:spPr>
            <a:xfrm rot="4491074">
              <a:off x="8754852" y="3613710"/>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3" name="Freihandform 5"/>
            <p:cNvSpPr/>
            <p:nvPr/>
          </p:nvSpPr>
          <p:spPr>
            <a:xfrm rot="19178518">
              <a:off x="6432984" y="4482660"/>
              <a:ext cx="751604" cy="534389"/>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4" name="Freihandform 5"/>
            <p:cNvSpPr/>
            <p:nvPr/>
          </p:nvSpPr>
          <p:spPr>
            <a:xfrm rot="18361205">
              <a:off x="7660598" y="3890317"/>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5" name="Freihandform 5"/>
            <p:cNvSpPr/>
            <p:nvPr/>
          </p:nvSpPr>
          <p:spPr>
            <a:xfrm rot="11792620" flipH="1">
              <a:off x="7605203" y="29669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6" name="Freihandform 5"/>
            <p:cNvSpPr/>
            <p:nvPr/>
          </p:nvSpPr>
          <p:spPr>
            <a:xfrm rot="14246115">
              <a:off x="7281945" y="5612365"/>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7" name="Freihandform 5"/>
            <p:cNvSpPr/>
            <p:nvPr/>
          </p:nvSpPr>
          <p:spPr>
            <a:xfrm rot="1968420">
              <a:off x="7260368" y="1760081"/>
              <a:ext cx="1560886" cy="1109791"/>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8" name="Freihandform 5"/>
            <p:cNvSpPr/>
            <p:nvPr/>
          </p:nvSpPr>
          <p:spPr>
            <a:xfrm rot="20678870">
              <a:off x="6264866" y="2712319"/>
              <a:ext cx="1096986" cy="779957"/>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99" name="Freihandform 5"/>
            <p:cNvSpPr/>
            <p:nvPr/>
          </p:nvSpPr>
          <p:spPr>
            <a:xfrm rot="16885505" flipH="1">
              <a:off x="6764638" y="3416859"/>
              <a:ext cx="1096986" cy="779958"/>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4"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0" name="Freihandform 5"/>
            <p:cNvSpPr/>
            <p:nvPr/>
          </p:nvSpPr>
          <p:spPr>
            <a:xfrm rot="4491074">
              <a:off x="10828150" y="4496623"/>
              <a:ext cx="751605" cy="534390"/>
            </a:xfrm>
            <a:custGeom>
              <a:avLst/>
              <a:gdLst/>
              <a:ahLst/>
              <a:cxnLst>
                <a:cxn ang="0">
                  <a:pos x="wd2" y="hd2"/>
                </a:cxn>
                <a:cxn ang="5400000">
                  <a:pos x="wd2" y="hd2"/>
                </a:cxn>
                <a:cxn ang="10800000">
                  <a:pos x="wd2" y="hd2"/>
                </a:cxn>
                <a:cxn ang="16200000">
                  <a:pos x="wd2" y="hd2"/>
                </a:cxn>
              </a:cxnLst>
              <a:rect l="0" t="0" r="r" b="b"/>
              <a:pathLst>
                <a:path w="20810" h="21532" extrusionOk="0">
                  <a:moveTo>
                    <a:pt x="1992" y="18978"/>
                  </a:moveTo>
                  <a:cubicBezTo>
                    <a:pt x="1755" y="19256"/>
                    <a:pt x="1566" y="19465"/>
                    <a:pt x="1376" y="19674"/>
                  </a:cubicBezTo>
                  <a:lnTo>
                    <a:pt x="1566" y="20023"/>
                  </a:lnTo>
                  <a:cubicBezTo>
                    <a:pt x="1755" y="19744"/>
                    <a:pt x="1945" y="19535"/>
                    <a:pt x="2134" y="19256"/>
                  </a:cubicBezTo>
                  <a:close/>
                  <a:moveTo>
                    <a:pt x="8636" y="17672"/>
                  </a:moveTo>
                  <a:lnTo>
                    <a:pt x="8556" y="18775"/>
                  </a:lnTo>
                  <a:lnTo>
                    <a:pt x="8776" y="18833"/>
                  </a:lnTo>
                  <a:lnTo>
                    <a:pt x="8935" y="17672"/>
                  </a:lnTo>
                  <a:close/>
                  <a:moveTo>
                    <a:pt x="3617" y="17120"/>
                  </a:moveTo>
                  <a:cubicBezTo>
                    <a:pt x="3425" y="17394"/>
                    <a:pt x="3232" y="17599"/>
                    <a:pt x="3016" y="17839"/>
                  </a:cubicBezTo>
                  <a:lnTo>
                    <a:pt x="3184" y="18078"/>
                  </a:lnTo>
                  <a:cubicBezTo>
                    <a:pt x="3377" y="17873"/>
                    <a:pt x="3569" y="17668"/>
                    <a:pt x="3785" y="17360"/>
                  </a:cubicBezTo>
                  <a:close/>
                  <a:moveTo>
                    <a:pt x="15278" y="16685"/>
                  </a:moveTo>
                  <a:lnTo>
                    <a:pt x="15138" y="17817"/>
                  </a:lnTo>
                  <a:lnTo>
                    <a:pt x="15377" y="17875"/>
                  </a:lnTo>
                  <a:lnTo>
                    <a:pt x="15517" y="16772"/>
                  </a:lnTo>
                  <a:close/>
                  <a:moveTo>
                    <a:pt x="4475" y="15176"/>
                  </a:moveTo>
                  <a:cubicBezTo>
                    <a:pt x="4475" y="15176"/>
                    <a:pt x="4475" y="15176"/>
                    <a:pt x="4428" y="15589"/>
                  </a:cubicBezTo>
                  <a:cubicBezTo>
                    <a:pt x="4428" y="15589"/>
                    <a:pt x="4428" y="15589"/>
                    <a:pt x="4852" y="15796"/>
                  </a:cubicBezTo>
                  <a:cubicBezTo>
                    <a:pt x="4805" y="15865"/>
                    <a:pt x="4758" y="15934"/>
                    <a:pt x="4687" y="16037"/>
                  </a:cubicBezTo>
                  <a:lnTo>
                    <a:pt x="4852" y="16279"/>
                  </a:lnTo>
                  <a:cubicBezTo>
                    <a:pt x="5041" y="16072"/>
                    <a:pt x="5229" y="15865"/>
                    <a:pt x="5447" y="15615"/>
                  </a:cubicBezTo>
                  <a:lnTo>
                    <a:pt x="5323" y="15314"/>
                  </a:lnTo>
                  <a:cubicBezTo>
                    <a:pt x="5229" y="15382"/>
                    <a:pt x="5182" y="15451"/>
                    <a:pt x="5135" y="15520"/>
                  </a:cubicBezTo>
                  <a:cubicBezTo>
                    <a:pt x="5135" y="15520"/>
                    <a:pt x="5135" y="15520"/>
                    <a:pt x="4475" y="15176"/>
                  </a:cubicBezTo>
                  <a:close/>
                  <a:moveTo>
                    <a:pt x="9015" y="14682"/>
                  </a:moveTo>
                  <a:lnTo>
                    <a:pt x="8875" y="15785"/>
                  </a:lnTo>
                  <a:lnTo>
                    <a:pt x="9115" y="15872"/>
                  </a:lnTo>
                  <a:lnTo>
                    <a:pt x="9254" y="14769"/>
                  </a:lnTo>
                  <a:close/>
                  <a:moveTo>
                    <a:pt x="2513" y="14218"/>
                  </a:moveTo>
                  <a:lnTo>
                    <a:pt x="2433" y="14566"/>
                  </a:lnTo>
                  <a:lnTo>
                    <a:pt x="3191" y="14972"/>
                  </a:lnTo>
                  <a:lnTo>
                    <a:pt x="3271" y="14624"/>
                  </a:lnTo>
                  <a:close/>
                  <a:moveTo>
                    <a:pt x="15617" y="13724"/>
                  </a:moveTo>
                  <a:lnTo>
                    <a:pt x="15477" y="14827"/>
                  </a:lnTo>
                  <a:lnTo>
                    <a:pt x="15756" y="14885"/>
                  </a:lnTo>
                  <a:lnTo>
                    <a:pt x="15896" y="13782"/>
                  </a:lnTo>
                  <a:close/>
                  <a:moveTo>
                    <a:pt x="7036" y="13666"/>
                  </a:moveTo>
                  <a:cubicBezTo>
                    <a:pt x="6795" y="13874"/>
                    <a:pt x="6603" y="14082"/>
                    <a:pt x="6380" y="14324"/>
                  </a:cubicBezTo>
                  <a:lnTo>
                    <a:pt x="6507" y="14566"/>
                  </a:lnTo>
                  <a:cubicBezTo>
                    <a:pt x="6747" y="14359"/>
                    <a:pt x="6940" y="14151"/>
                    <a:pt x="7162" y="13909"/>
                  </a:cubicBezTo>
                  <a:close/>
                  <a:moveTo>
                    <a:pt x="9354" y="11983"/>
                  </a:moveTo>
                  <a:lnTo>
                    <a:pt x="9254" y="12825"/>
                  </a:lnTo>
                  <a:lnTo>
                    <a:pt x="9494" y="12883"/>
                  </a:lnTo>
                  <a:lnTo>
                    <a:pt x="9593" y="12070"/>
                  </a:lnTo>
                  <a:close/>
                  <a:moveTo>
                    <a:pt x="15996" y="10735"/>
                  </a:moveTo>
                  <a:lnTo>
                    <a:pt x="15856" y="11838"/>
                  </a:lnTo>
                  <a:lnTo>
                    <a:pt x="16095" y="11925"/>
                  </a:lnTo>
                  <a:lnTo>
                    <a:pt x="16235" y="10822"/>
                  </a:lnTo>
                  <a:close/>
                  <a:moveTo>
                    <a:pt x="10546" y="10474"/>
                  </a:moveTo>
                  <a:cubicBezTo>
                    <a:pt x="10305" y="10612"/>
                    <a:pt x="10113" y="10820"/>
                    <a:pt x="9873" y="11027"/>
                  </a:cubicBezTo>
                  <a:lnTo>
                    <a:pt x="10017" y="11373"/>
                  </a:lnTo>
                  <a:cubicBezTo>
                    <a:pt x="10209" y="11166"/>
                    <a:pt x="10450" y="10958"/>
                    <a:pt x="10672" y="10777"/>
                  </a:cubicBezTo>
                  <a:close/>
                  <a:moveTo>
                    <a:pt x="11764" y="8529"/>
                  </a:moveTo>
                  <a:lnTo>
                    <a:pt x="11668" y="8873"/>
                  </a:lnTo>
                  <a:cubicBezTo>
                    <a:pt x="11668" y="8873"/>
                    <a:pt x="11668" y="8873"/>
                    <a:pt x="12101" y="9217"/>
                  </a:cubicBezTo>
                  <a:cubicBezTo>
                    <a:pt x="11956" y="9354"/>
                    <a:pt x="11812" y="9423"/>
                    <a:pt x="11686" y="9595"/>
                  </a:cubicBezTo>
                  <a:lnTo>
                    <a:pt x="11812" y="9835"/>
                  </a:lnTo>
                  <a:cubicBezTo>
                    <a:pt x="12052" y="9698"/>
                    <a:pt x="12245" y="9491"/>
                    <a:pt x="12479" y="9328"/>
                  </a:cubicBezTo>
                  <a:lnTo>
                    <a:pt x="12437" y="9148"/>
                  </a:lnTo>
                  <a:lnTo>
                    <a:pt x="12473" y="9070"/>
                  </a:lnTo>
                  <a:lnTo>
                    <a:pt x="12389" y="9010"/>
                  </a:lnTo>
                  <a:cubicBezTo>
                    <a:pt x="12389" y="9010"/>
                    <a:pt x="12389" y="9010"/>
                    <a:pt x="11764" y="8529"/>
                  </a:cubicBezTo>
                  <a:close/>
                  <a:moveTo>
                    <a:pt x="16375" y="7774"/>
                  </a:moveTo>
                  <a:lnTo>
                    <a:pt x="16235" y="8877"/>
                  </a:lnTo>
                  <a:lnTo>
                    <a:pt x="16474" y="8935"/>
                  </a:lnTo>
                  <a:lnTo>
                    <a:pt x="16614" y="7833"/>
                  </a:lnTo>
                  <a:close/>
                  <a:moveTo>
                    <a:pt x="14244" y="7687"/>
                  </a:moveTo>
                  <a:cubicBezTo>
                    <a:pt x="14003" y="7828"/>
                    <a:pt x="13763" y="8038"/>
                    <a:pt x="13540" y="8222"/>
                  </a:cubicBezTo>
                  <a:lnTo>
                    <a:pt x="13667" y="8529"/>
                  </a:lnTo>
                  <a:cubicBezTo>
                    <a:pt x="13859" y="8389"/>
                    <a:pt x="14100" y="8178"/>
                    <a:pt x="14328" y="7994"/>
                  </a:cubicBezTo>
                  <a:close/>
                  <a:moveTo>
                    <a:pt x="9972" y="7078"/>
                  </a:moveTo>
                  <a:lnTo>
                    <a:pt x="9873" y="7426"/>
                  </a:lnTo>
                  <a:lnTo>
                    <a:pt x="10531" y="7978"/>
                  </a:lnTo>
                  <a:lnTo>
                    <a:pt x="10690" y="7629"/>
                  </a:lnTo>
                  <a:close/>
                  <a:moveTo>
                    <a:pt x="16180" y="6526"/>
                  </a:moveTo>
                  <a:cubicBezTo>
                    <a:pt x="15894" y="6664"/>
                    <a:pt x="15655" y="6801"/>
                    <a:pt x="15429" y="6981"/>
                  </a:cubicBezTo>
                  <a:lnTo>
                    <a:pt x="15512" y="7281"/>
                  </a:lnTo>
                  <a:cubicBezTo>
                    <a:pt x="15751" y="7144"/>
                    <a:pt x="15989" y="7007"/>
                    <a:pt x="16263" y="6827"/>
                  </a:cubicBezTo>
                  <a:close/>
                  <a:moveTo>
                    <a:pt x="8157" y="5627"/>
                  </a:moveTo>
                  <a:lnTo>
                    <a:pt x="8078" y="5888"/>
                  </a:lnTo>
                  <a:lnTo>
                    <a:pt x="8736" y="6439"/>
                  </a:lnTo>
                  <a:lnTo>
                    <a:pt x="8835" y="6178"/>
                  </a:lnTo>
                  <a:close/>
                  <a:moveTo>
                    <a:pt x="18134" y="5540"/>
                  </a:moveTo>
                  <a:cubicBezTo>
                    <a:pt x="17896" y="5679"/>
                    <a:pt x="17658" y="5749"/>
                    <a:pt x="17384" y="5931"/>
                  </a:cubicBezTo>
                  <a:lnTo>
                    <a:pt x="17467" y="6236"/>
                  </a:lnTo>
                  <a:cubicBezTo>
                    <a:pt x="17705" y="6097"/>
                    <a:pt x="17943" y="6027"/>
                    <a:pt x="18217" y="5844"/>
                  </a:cubicBezTo>
                  <a:close/>
                  <a:moveTo>
                    <a:pt x="17850" y="4640"/>
                  </a:moveTo>
                  <a:lnTo>
                    <a:pt x="17711" y="4930"/>
                  </a:lnTo>
                  <a:lnTo>
                    <a:pt x="18309" y="5627"/>
                  </a:lnTo>
                  <a:lnTo>
                    <a:pt x="18469" y="5336"/>
                  </a:lnTo>
                  <a:close/>
                  <a:moveTo>
                    <a:pt x="16175" y="2782"/>
                  </a:moveTo>
                  <a:lnTo>
                    <a:pt x="16035" y="3131"/>
                  </a:lnTo>
                  <a:lnTo>
                    <a:pt x="16654" y="3827"/>
                  </a:lnTo>
                  <a:lnTo>
                    <a:pt x="16793" y="3479"/>
                  </a:lnTo>
                  <a:close/>
                  <a:moveTo>
                    <a:pt x="9972" y="1883"/>
                  </a:moveTo>
                  <a:lnTo>
                    <a:pt x="9833" y="2144"/>
                  </a:lnTo>
                  <a:lnTo>
                    <a:pt x="14998" y="7629"/>
                  </a:lnTo>
                  <a:lnTo>
                    <a:pt x="15198" y="7281"/>
                  </a:lnTo>
                  <a:close/>
                  <a:moveTo>
                    <a:pt x="14580" y="983"/>
                  </a:moveTo>
                  <a:lnTo>
                    <a:pt x="14420" y="1244"/>
                  </a:lnTo>
                  <a:lnTo>
                    <a:pt x="15038" y="1941"/>
                  </a:lnTo>
                  <a:lnTo>
                    <a:pt x="15198" y="1679"/>
                  </a:lnTo>
                  <a:close/>
                  <a:moveTo>
                    <a:pt x="13925" y="1"/>
                  </a:moveTo>
                  <a:cubicBezTo>
                    <a:pt x="15839" y="42"/>
                    <a:pt x="17773" y="1483"/>
                    <a:pt x="19606" y="4987"/>
                  </a:cubicBezTo>
                  <a:cubicBezTo>
                    <a:pt x="19511" y="4987"/>
                    <a:pt x="19464" y="4987"/>
                    <a:pt x="19369" y="5057"/>
                  </a:cubicBezTo>
                  <a:cubicBezTo>
                    <a:pt x="19369" y="5057"/>
                    <a:pt x="19369" y="5057"/>
                    <a:pt x="19381" y="5100"/>
                  </a:cubicBezTo>
                  <a:lnTo>
                    <a:pt x="19464" y="5403"/>
                  </a:lnTo>
                  <a:cubicBezTo>
                    <a:pt x="19559" y="5334"/>
                    <a:pt x="19654" y="5334"/>
                    <a:pt x="19796" y="5264"/>
                  </a:cubicBezTo>
                  <a:cubicBezTo>
                    <a:pt x="19891" y="5541"/>
                    <a:pt x="20033" y="5818"/>
                    <a:pt x="20128" y="6026"/>
                  </a:cubicBezTo>
                  <a:cubicBezTo>
                    <a:pt x="21600" y="11148"/>
                    <a:pt x="20556" y="14540"/>
                    <a:pt x="18277" y="16825"/>
                  </a:cubicBezTo>
                  <a:cubicBezTo>
                    <a:pt x="18277" y="16825"/>
                    <a:pt x="18277" y="16825"/>
                    <a:pt x="19701" y="6234"/>
                  </a:cubicBezTo>
                  <a:cubicBezTo>
                    <a:pt x="19701" y="6234"/>
                    <a:pt x="19701" y="6234"/>
                    <a:pt x="19416" y="6164"/>
                  </a:cubicBezTo>
                  <a:lnTo>
                    <a:pt x="17992" y="17102"/>
                  </a:lnTo>
                  <a:cubicBezTo>
                    <a:pt x="16331" y="18555"/>
                    <a:pt x="14099" y="19525"/>
                    <a:pt x="11773" y="20148"/>
                  </a:cubicBezTo>
                  <a:cubicBezTo>
                    <a:pt x="11773" y="20148"/>
                    <a:pt x="11773" y="20148"/>
                    <a:pt x="13197" y="9487"/>
                  </a:cubicBezTo>
                  <a:cubicBezTo>
                    <a:pt x="13197" y="9487"/>
                    <a:pt x="13197" y="9487"/>
                    <a:pt x="12913" y="9418"/>
                  </a:cubicBezTo>
                  <a:cubicBezTo>
                    <a:pt x="12913" y="9418"/>
                    <a:pt x="12913" y="9418"/>
                    <a:pt x="11488" y="20286"/>
                  </a:cubicBezTo>
                  <a:cubicBezTo>
                    <a:pt x="10491" y="20494"/>
                    <a:pt x="9542" y="20701"/>
                    <a:pt x="8545" y="20840"/>
                  </a:cubicBezTo>
                  <a:cubicBezTo>
                    <a:pt x="8545" y="20840"/>
                    <a:pt x="8545" y="20840"/>
                    <a:pt x="8545" y="20814"/>
                  </a:cubicBezTo>
                  <a:lnTo>
                    <a:pt x="8545" y="20632"/>
                  </a:lnTo>
                  <a:cubicBezTo>
                    <a:pt x="8545" y="20632"/>
                    <a:pt x="8545" y="20632"/>
                    <a:pt x="8515" y="20632"/>
                  </a:cubicBezTo>
                  <a:lnTo>
                    <a:pt x="8308" y="20632"/>
                  </a:lnTo>
                  <a:cubicBezTo>
                    <a:pt x="8308" y="20632"/>
                    <a:pt x="8308" y="20632"/>
                    <a:pt x="8302" y="20667"/>
                  </a:cubicBezTo>
                  <a:lnTo>
                    <a:pt x="8260" y="20909"/>
                  </a:lnTo>
                  <a:cubicBezTo>
                    <a:pt x="7263" y="21047"/>
                    <a:pt x="6266" y="21186"/>
                    <a:pt x="5317" y="21255"/>
                  </a:cubicBezTo>
                  <a:cubicBezTo>
                    <a:pt x="5317" y="21255"/>
                    <a:pt x="5317" y="21255"/>
                    <a:pt x="6171" y="15025"/>
                  </a:cubicBezTo>
                  <a:cubicBezTo>
                    <a:pt x="6171" y="15025"/>
                    <a:pt x="6171" y="15025"/>
                    <a:pt x="6142" y="15016"/>
                  </a:cubicBezTo>
                  <a:lnTo>
                    <a:pt x="5934" y="14956"/>
                  </a:lnTo>
                  <a:cubicBezTo>
                    <a:pt x="5934" y="14956"/>
                    <a:pt x="5934" y="14956"/>
                    <a:pt x="5032" y="21255"/>
                  </a:cubicBezTo>
                  <a:cubicBezTo>
                    <a:pt x="3181" y="21463"/>
                    <a:pt x="1472" y="21463"/>
                    <a:pt x="285" y="21532"/>
                  </a:cubicBezTo>
                  <a:lnTo>
                    <a:pt x="570" y="21186"/>
                  </a:lnTo>
                  <a:cubicBezTo>
                    <a:pt x="570" y="21186"/>
                    <a:pt x="570" y="21186"/>
                    <a:pt x="546" y="21151"/>
                  </a:cubicBezTo>
                  <a:lnTo>
                    <a:pt x="380" y="20909"/>
                  </a:lnTo>
                  <a:cubicBezTo>
                    <a:pt x="237" y="21117"/>
                    <a:pt x="95" y="21255"/>
                    <a:pt x="0" y="21394"/>
                  </a:cubicBezTo>
                  <a:cubicBezTo>
                    <a:pt x="285" y="20286"/>
                    <a:pt x="665" y="18971"/>
                    <a:pt x="1139" y="17517"/>
                  </a:cubicBezTo>
                  <a:cubicBezTo>
                    <a:pt x="1139" y="17517"/>
                    <a:pt x="1139" y="17517"/>
                    <a:pt x="3038" y="18694"/>
                  </a:cubicBezTo>
                  <a:cubicBezTo>
                    <a:pt x="3038" y="18694"/>
                    <a:pt x="3038" y="18694"/>
                    <a:pt x="3050" y="18651"/>
                  </a:cubicBezTo>
                  <a:lnTo>
                    <a:pt x="3133" y="18348"/>
                  </a:lnTo>
                  <a:cubicBezTo>
                    <a:pt x="3133" y="18348"/>
                    <a:pt x="3133" y="18348"/>
                    <a:pt x="1234" y="17171"/>
                  </a:cubicBezTo>
                  <a:cubicBezTo>
                    <a:pt x="2136" y="14540"/>
                    <a:pt x="3418" y="11495"/>
                    <a:pt x="4937" y="8656"/>
                  </a:cubicBezTo>
                  <a:cubicBezTo>
                    <a:pt x="4937" y="8656"/>
                    <a:pt x="4937" y="8656"/>
                    <a:pt x="8593" y="12118"/>
                  </a:cubicBezTo>
                  <a:cubicBezTo>
                    <a:pt x="8403" y="12325"/>
                    <a:pt x="8260" y="12464"/>
                    <a:pt x="8118" y="12602"/>
                  </a:cubicBezTo>
                  <a:cubicBezTo>
                    <a:pt x="8118" y="12602"/>
                    <a:pt x="8118" y="12602"/>
                    <a:pt x="8136" y="12637"/>
                  </a:cubicBezTo>
                  <a:lnTo>
                    <a:pt x="8260" y="12879"/>
                  </a:lnTo>
                  <a:cubicBezTo>
                    <a:pt x="8450" y="12671"/>
                    <a:pt x="8687" y="12533"/>
                    <a:pt x="8877" y="12325"/>
                  </a:cubicBezTo>
                  <a:cubicBezTo>
                    <a:pt x="8877" y="12325"/>
                    <a:pt x="8877" y="12325"/>
                    <a:pt x="8871" y="12308"/>
                  </a:cubicBezTo>
                  <a:lnTo>
                    <a:pt x="8830" y="12187"/>
                  </a:lnTo>
                  <a:cubicBezTo>
                    <a:pt x="8830" y="12187"/>
                    <a:pt x="8830" y="12187"/>
                    <a:pt x="8842" y="12161"/>
                  </a:cubicBezTo>
                  <a:lnTo>
                    <a:pt x="8925" y="11979"/>
                  </a:lnTo>
                  <a:cubicBezTo>
                    <a:pt x="8925" y="11979"/>
                    <a:pt x="8925" y="11979"/>
                    <a:pt x="5080" y="8379"/>
                  </a:cubicBezTo>
                  <a:cubicBezTo>
                    <a:pt x="7602" y="3750"/>
                    <a:pt x="10735" y="-68"/>
                    <a:pt x="13925" y="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1" name="Freihandform 5"/>
            <p:cNvSpPr/>
            <p:nvPr/>
          </p:nvSpPr>
          <p:spPr>
            <a:xfrm rot="2242056">
              <a:off x="629124" y="6910292"/>
              <a:ext cx="709577" cy="534389"/>
            </a:xfrm>
            <a:custGeom>
              <a:avLst/>
              <a:gdLst/>
              <a:ahLst/>
              <a:cxnLst>
                <a:cxn ang="0">
                  <a:pos x="wd2" y="hd2"/>
                </a:cxn>
                <a:cxn ang="5400000">
                  <a:pos x="wd2" y="hd2"/>
                </a:cxn>
                <a:cxn ang="10800000">
                  <a:pos x="wd2" y="hd2"/>
                </a:cxn>
                <a:cxn ang="16200000">
                  <a:pos x="wd2" y="hd2"/>
                </a:cxn>
              </a:cxnLst>
              <a:rect l="0" t="0" r="r" b="b"/>
              <a:pathLst>
                <a:path w="21600" h="21532" extrusionOk="0">
                  <a:moveTo>
                    <a:pt x="9604" y="6439"/>
                  </a:moveTo>
                  <a:lnTo>
                    <a:pt x="8881" y="5888"/>
                  </a:lnTo>
                  <a:lnTo>
                    <a:pt x="8968" y="5627"/>
                  </a:lnTo>
                  <a:lnTo>
                    <a:pt x="9714" y="6178"/>
                  </a:lnTo>
                  <a:close/>
                  <a:moveTo>
                    <a:pt x="3508" y="14972"/>
                  </a:moveTo>
                  <a:lnTo>
                    <a:pt x="2675" y="14566"/>
                  </a:lnTo>
                  <a:lnTo>
                    <a:pt x="2763" y="14218"/>
                  </a:lnTo>
                  <a:lnTo>
                    <a:pt x="3596" y="14624"/>
                  </a:lnTo>
                  <a:close/>
                  <a:moveTo>
                    <a:pt x="16533" y="1941"/>
                  </a:moveTo>
                  <a:lnTo>
                    <a:pt x="15854" y="1244"/>
                  </a:lnTo>
                  <a:lnTo>
                    <a:pt x="16029" y="983"/>
                  </a:lnTo>
                  <a:lnTo>
                    <a:pt x="16709" y="1679"/>
                  </a:lnTo>
                  <a:close/>
                  <a:moveTo>
                    <a:pt x="11578" y="7978"/>
                  </a:moveTo>
                  <a:lnTo>
                    <a:pt x="10854" y="7426"/>
                  </a:lnTo>
                  <a:lnTo>
                    <a:pt x="10964" y="7078"/>
                  </a:lnTo>
                  <a:lnTo>
                    <a:pt x="11753" y="7629"/>
                  </a:lnTo>
                  <a:close/>
                  <a:moveTo>
                    <a:pt x="3501" y="18078"/>
                  </a:moveTo>
                  <a:lnTo>
                    <a:pt x="3316" y="17839"/>
                  </a:lnTo>
                  <a:cubicBezTo>
                    <a:pt x="3554" y="17599"/>
                    <a:pt x="3765" y="17394"/>
                    <a:pt x="3977" y="17120"/>
                  </a:cubicBezTo>
                  <a:lnTo>
                    <a:pt x="4162" y="17360"/>
                  </a:lnTo>
                  <a:cubicBezTo>
                    <a:pt x="3924" y="17668"/>
                    <a:pt x="3712" y="17873"/>
                    <a:pt x="3501" y="18078"/>
                  </a:cubicBezTo>
                  <a:close/>
                  <a:moveTo>
                    <a:pt x="5334" y="16279"/>
                  </a:moveTo>
                  <a:lnTo>
                    <a:pt x="5153" y="16037"/>
                  </a:lnTo>
                  <a:cubicBezTo>
                    <a:pt x="5231" y="15934"/>
                    <a:pt x="5283" y="15865"/>
                    <a:pt x="5334" y="15796"/>
                  </a:cubicBezTo>
                  <a:cubicBezTo>
                    <a:pt x="4878" y="15594"/>
                    <a:pt x="4868" y="15589"/>
                    <a:pt x="4868" y="15589"/>
                  </a:cubicBezTo>
                  <a:cubicBezTo>
                    <a:pt x="4919" y="15184"/>
                    <a:pt x="4920" y="15176"/>
                    <a:pt x="4920" y="15176"/>
                  </a:cubicBezTo>
                  <a:lnTo>
                    <a:pt x="5555" y="15477"/>
                  </a:lnTo>
                  <a:cubicBezTo>
                    <a:pt x="5642" y="15519"/>
                    <a:pt x="5645" y="15520"/>
                    <a:pt x="5645" y="15520"/>
                  </a:cubicBezTo>
                  <a:cubicBezTo>
                    <a:pt x="5697" y="15451"/>
                    <a:pt x="5749" y="15382"/>
                    <a:pt x="5853" y="15314"/>
                  </a:cubicBezTo>
                  <a:lnTo>
                    <a:pt x="5989" y="15615"/>
                  </a:lnTo>
                  <a:cubicBezTo>
                    <a:pt x="5749" y="15865"/>
                    <a:pt x="5542" y="16072"/>
                    <a:pt x="5334" y="16279"/>
                  </a:cubicBezTo>
                  <a:close/>
                  <a:moveTo>
                    <a:pt x="1721" y="20023"/>
                  </a:moveTo>
                  <a:lnTo>
                    <a:pt x="1513" y="19674"/>
                  </a:lnTo>
                  <a:cubicBezTo>
                    <a:pt x="1721" y="19465"/>
                    <a:pt x="1930" y="19256"/>
                    <a:pt x="2190" y="18978"/>
                  </a:cubicBezTo>
                  <a:lnTo>
                    <a:pt x="2346" y="19256"/>
                  </a:lnTo>
                  <a:cubicBezTo>
                    <a:pt x="2138" y="19535"/>
                    <a:pt x="1930" y="19744"/>
                    <a:pt x="1721" y="20023"/>
                  </a:cubicBezTo>
                  <a:close/>
                  <a:moveTo>
                    <a:pt x="7874" y="13909"/>
                  </a:moveTo>
                  <a:cubicBezTo>
                    <a:pt x="7630" y="14151"/>
                    <a:pt x="7418" y="14359"/>
                    <a:pt x="7154" y="14566"/>
                  </a:cubicBezTo>
                  <a:lnTo>
                    <a:pt x="7015" y="14324"/>
                  </a:lnTo>
                  <a:cubicBezTo>
                    <a:pt x="7259" y="14082"/>
                    <a:pt x="7471" y="13874"/>
                    <a:pt x="7735" y="13666"/>
                  </a:cubicBezTo>
                  <a:close/>
                  <a:moveTo>
                    <a:pt x="18310" y="3827"/>
                  </a:moveTo>
                  <a:lnTo>
                    <a:pt x="17630" y="3131"/>
                  </a:lnTo>
                  <a:lnTo>
                    <a:pt x="17783" y="2782"/>
                  </a:lnTo>
                  <a:lnTo>
                    <a:pt x="18463" y="3479"/>
                  </a:lnTo>
                  <a:close/>
                  <a:moveTo>
                    <a:pt x="11733" y="10776"/>
                  </a:moveTo>
                  <a:cubicBezTo>
                    <a:pt x="11489" y="10958"/>
                    <a:pt x="11224" y="11166"/>
                    <a:pt x="11013" y="11373"/>
                  </a:cubicBezTo>
                  <a:lnTo>
                    <a:pt x="10854" y="11027"/>
                  </a:lnTo>
                  <a:cubicBezTo>
                    <a:pt x="11119" y="10820"/>
                    <a:pt x="11330" y="10612"/>
                    <a:pt x="11595" y="10474"/>
                  </a:cubicBezTo>
                  <a:close/>
                  <a:moveTo>
                    <a:pt x="13720" y="9328"/>
                  </a:moveTo>
                  <a:cubicBezTo>
                    <a:pt x="13462" y="9491"/>
                    <a:pt x="13251" y="9698"/>
                    <a:pt x="12986" y="9835"/>
                  </a:cubicBezTo>
                  <a:lnTo>
                    <a:pt x="12848" y="9595"/>
                  </a:lnTo>
                  <a:cubicBezTo>
                    <a:pt x="12986" y="9423"/>
                    <a:pt x="13145" y="9354"/>
                    <a:pt x="13304" y="9216"/>
                  </a:cubicBezTo>
                  <a:cubicBezTo>
                    <a:pt x="12839" y="8881"/>
                    <a:pt x="12828" y="8873"/>
                    <a:pt x="12828" y="8873"/>
                  </a:cubicBezTo>
                  <a:lnTo>
                    <a:pt x="12933" y="8529"/>
                  </a:lnTo>
                  <a:cubicBezTo>
                    <a:pt x="13611" y="9003"/>
                    <a:pt x="13621" y="9010"/>
                    <a:pt x="13621" y="9010"/>
                  </a:cubicBezTo>
                  <a:lnTo>
                    <a:pt x="13714" y="9070"/>
                  </a:lnTo>
                  <a:lnTo>
                    <a:pt x="13674" y="9148"/>
                  </a:lnTo>
                  <a:close/>
                  <a:moveTo>
                    <a:pt x="10438" y="12883"/>
                  </a:moveTo>
                  <a:lnTo>
                    <a:pt x="10174" y="12825"/>
                  </a:lnTo>
                  <a:lnTo>
                    <a:pt x="10284" y="11983"/>
                  </a:lnTo>
                  <a:lnTo>
                    <a:pt x="10547" y="12070"/>
                  </a:lnTo>
                  <a:close/>
                  <a:moveTo>
                    <a:pt x="15753" y="7994"/>
                  </a:moveTo>
                  <a:cubicBezTo>
                    <a:pt x="15502" y="8178"/>
                    <a:pt x="15237" y="8389"/>
                    <a:pt x="15026" y="8529"/>
                  </a:cubicBezTo>
                  <a:lnTo>
                    <a:pt x="14887" y="8222"/>
                  </a:lnTo>
                  <a:cubicBezTo>
                    <a:pt x="15131" y="8038"/>
                    <a:pt x="15396" y="7828"/>
                    <a:pt x="15660" y="7687"/>
                  </a:cubicBezTo>
                  <a:close/>
                  <a:moveTo>
                    <a:pt x="16490" y="7629"/>
                  </a:moveTo>
                  <a:lnTo>
                    <a:pt x="10810" y="2144"/>
                  </a:lnTo>
                  <a:lnTo>
                    <a:pt x="10964" y="1883"/>
                  </a:lnTo>
                  <a:lnTo>
                    <a:pt x="16709" y="7281"/>
                  </a:lnTo>
                  <a:close/>
                  <a:moveTo>
                    <a:pt x="17880" y="6827"/>
                  </a:moveTo>
                  <a:cubicBezTo>
                    <a:pt x="17579" y="7007"/>
                    <a:pt x="17317" y="7144"/>
                    <a:pt x="17055" y="7281"/>
                  </a:cubicBezTo>
                  <a:lnTo>
                    <a:pt x="16963" y="6981"/>
                  </a:lnTo>
                  <a:cubicBezTo>
                    <a:pt x="17212" y="6801"/>
                    <a:pt x="17474" y="6664"/>
                    <a:pt x="17788" y="6526"/>
                  </a:cubicBezTo>
                  <a:close/>
                  <a:moveTo>
                    <a:pt x="20130" y="5627"/>
                  </a:moveTo>
                  <a:lnTo>
                    <a:pt x="19472" y="4930"/>
                  </a:lnTo>
                  <a:lnTo>
                    <a:pt x="19625" y="4640"/>
                  </a:lnTo>
                  <a:lnTo>
                    <a:pt x="20305" y="5336"/>
                  </a:lnTo>
                  <a:close/>
                  <a:moveTo>
                    <a:pt x="10021" y="15872"/>
                  </a:moveTo>
                  <a:lnTo>
                    <a:pt x="9758" y="15785"/>
                  </a:lnTo>
                  <a:lnTo>
                    <a:pt x="9911" y="14682"/>
                  </a:lnTo>
                  <a:lnTo>
                    <a:pt x="10174" y="14769"/>
                  </a:lnTo>
                  <a:close/>
                  <a:moveTo>
                    <a:pt x="20029" y="5844"/>
                  </a:moveTo>
                  <a:cubicBezTo>
                    <a:pt x="19728" y="6027"/>
                    <a:pt x="19466" y="6097"/>
                    <a:pt x="19204" y="6236"/>
                  </a:cubicBezTo>
                  <a:lnTo>
                    <a:pt x="19112" y="5931"/>
                  </a:lnTo>
                  <a:cubicBezTo>
                    <a:pt x="19413" y="5749"/>
                    <a:pt x="19675" y="5679"/>
                    <a:pt x="19937" y="5540"/>
                  </a:cubicBezTo>
                  <a:close/>
                  <a:moveTo>
                    <a:pt x="5846" y="21251"/>
                  </a:moveTo>
                  <a:lnTo>
                    <a:pt x="13624" y="13389"/>
                  </a:lnTo>
                  <a:cubicBezTo>
                    <a:pt x="14191" y="9452"/>
                    <a:pt x="14196" y="9418"/>
                    <a:pt x="14196" y="9418"/>
                  </a:cubicBezTo>
                  <a:cubicBezTo>
                    <a:pt x="14503" y="9486"/>
                    <a:pt x="14509" y="9487"/>
                    <a:pt x="14510" y="9487"/>
                  </a:cubicBezTo>
                  <a:cubicBezTo>
                    <a:pt x="14313" y="10825"/>
                    <a:pt x="14141" y="11995"/>
                    <a:pt x="13991" y="13018"/>
                  </a:cubicBezTo>
                  <a:lnTo>
                    <a:pt x="18045" y="8921"/>
                  </a:lnTo>
                  <a:lnTo>
                    <a:pt x="17849" y="8877"/>
                  </a:lnTo>
                  <a:lnTo>
                    <a:pt x="18003" y="7774"/>
                  </a:lnTo>
                  <a:lnTo>
                    <a:pt x="18266" y="7832"/>
                  </a:lnTo>
                  <a:lnTo>
                    <a:pt x="18126" y="8839"/>
                  </a:lnTo>
                  <a:lnTo>
                    <a:pt x="21600" y="5327"/>
                  </a:lnTo>
                  <a:lnTo>
                    <a:pt x="21399" y="5403"/>
                  </a:lnTo>
                  <a:lnTo>
                    <a:pt x="21308" y="5100"/>
                  </a:lnTo>
                  <a:cubicBezTo>
                    <a:pt x="21295" y="5059"/>
                    <a:pt x="21295" y="5057"/>
                    <a:pt x="21295" y="5057"/>
                  </a:cubicBezTo>
                  <a:cubicBezTo>
                    <a:pt x="21399" y="4987"/>
                    <a:pt x="21451" y="4987"/>
                    <a:pt x="21556" y="4987"/>
                  </a:cubicBezTo>
                  <a:cubicBezTo>
                    <a:pt x="19540" y="1483"/>
                    <a:pt x="17414" y="42"/>
                    <a:pt x="15310" y="1"/>
                  </a:cubicBezTo>
                  <a:cubicBezTo>
                    <a:pt x="11803" y="-68"/>
                    <a:pt x="8357" y="3750"/>
                    <a:pt x="5585" y="8379"/>
                  </a:cubicBezTo>
                  <a:cubicBezTo>
                    <a:pt x="9781" y="11953"/>
                    <a:pt x="9812" y="11979"/>
                    <a:pt x="9812" y="11979"/>
                  </a:cubicBezTo>
                  <a:lnTo>
                    <a:pt x="9721" y="12161"/>
                  </a:lnTo>
                  <a:cubicBezTo>
                    <a:pt x="9709" y="12185"/>
                    <a:pt x="9708" y="12187"/>
                    <a:pt x="9708" y="12187"/>
                  </a:cubicBezTo>
                  <a:lnTo>
                    <a:pt x="9754" y="12308"/>
                  </a:lnTo>
                  <a:cubicBezTo>
                    <a:pt x="9760" y="12324"/>
                    <a:pt x="9760" y="12325"/>
                    <a:pt x="9760" y="12325"/>
                  </a:cubicBezTo>
                  <a:cubicBezTo>
                    <a:pt x="9551" y="12533"/>
                    <a:pt x="9290" y="12671"/>
                    <a:pt x="9082" y="12879"/>
                  </a:cubicBezTo>
                  <a:lnTo>
                    <a:pt x="8945" y="12637"/>
                  </a:lnTo>
                  <a:cubicBezTo>
                    <a:pt x="8926" y="12604"/>
                    <a:pt x="8925" y="12602"/>
                    <a:pt x="8925" y="12602"/>
                  </a:cubicBezTo>
                  <a:cubicBezTo>
                    <a:pt x="9082" y="12464"/>
                    <a:pt x="9238" y="12325"/>
                    <a:pt x="9447" y="12118"/>
                  </a:cubicBezTo>
                  <a:cubicBezTo>
                    <a:pt x="5458" y="8682"/>
                    <a:pt x="5428" y="8657"/>
                    <a:pt x="5428" y="8656"/>
                  </a:cubicBezTo>
                  <a:cubicBezTo>
                    <a:pt x="3758" y="11495"/>
                    <a:pt x="2349" y="14540"/>
                    <a:pt x="1357" y="17171"/>
                  </a:cubicBezTo>
                  <a:cubicBezTo>
                    <a:pt x="3419" y="18333"/>
                    <a:pt x="3444" y="18348"/>
                    <a:pt x="3445" y="18348"/>
                  </a:cubicBezTo>
                  <a:lnTo>
                    <a:pt x="3353" y="18651"/>
                  </a:lnTo>
                  <a:cubicBezTo>
                    <a:pt x="3341" y="18691"/>
                    <a:pt x="3340" y="18694"/>
                    <a:pt x="3340" y="18694"/>
                  </a:cubicBezTo>
                  <a:cubicBezTo>
                    <a:pt x="1270" y="17527"/>
                    <a:pt x="1253" y="17517"/>
                    <a:pt x="1253" y="17517"/>
                  </a:cubicBezTo>
                  <a:cubicBezTo>
                    <a:pt x="731" y="18971"/>
                    <a:pt x="313" y="20286"/>
                    <a:pt x="0" y="21394"/>
                  </a:cubicBezTo>
                  <a:cubicBezTo>
                    <a:pt x="104" y="21255"/>
                    <a:pt x="261" y="21117"/>
                    <a:pt x="418" y="20909"/>
                  </a:cubicBezTo>
                  <a:lnTo>
                    <a:pt x="600" y="21151"/>
                  </a:lnTo>
                  <a:cubicBezTo>
                    <a:pt x="625" y="21184"/>
                    <a:pt x="626" y="21186"/>
                    <a:pt x="626" y="21186"/>
                  </a:cubicBezTo>
                  <a:lnTo>
                    <a:pt x="313" y="21532"/>
                  </a:lnTo>
                  <a:cubicBezTo>
                    <a:pt x="1618" y="21463"/>
                    <a:pt x="3497" y="21463"/>
                    <a:pt x="5532" y="21255"/>
                  </a:cubicBezTo>
                  <a:cubicBezTo>
                    <a:pt x="6516" y="15006"/>
                    <a:pt x="6524" y="14956"/>
                    <a:pt x="6524" y="14956"/>
                  </a:cubicBezTo>
                  <a:lnTo>
                    <a:pt x="6752" y="15016"/>
                  </a:lnTo>
                  <a:cubicBezTo>
                    <a:pt x="6783" y="15024"/>
                    <a:pt x="6785" y="15025"/>
                    <a:pt x="6785" y="15025"/>
                  </a:cubicBezTo>
                  <a:cubicBezTo>
                    <a:pt x="5928" y="20710"/>
                    <a:pt x="5853" y="21207"/>
                    <a:pt x="5846" y="21251"/>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sp>
          <p:nvSpPr>
            <p:cNvPr id="102" name="Freihandform 5"/>
            <p:cNvSpPr/>
            <p:nvPr/>
          </p:nvSpPr>
          <p:spPr>
            <a:xfrm rot="13039248" flipH="1">
              <a:off x="10825611" y="6741463"/>
              <a:ext cx="751439" cy="531164"/>
            </a:xfrm>
            <a:custGeom>
              <a:avLst/>
              <a:gdLst/>
              <a:ahLst/>
              <a:cxnLst>
                <a:cxn ang="0">
                  <a:pos x="wd2" y="hd2"/>
                </a:cxn>
                <a:cxn ang="5400000">
                  <a:pos x="wd2" y="hd2"/>
                </a:cxn>
                <a:cxn ang="10800000">
                  <a:pos x="wd2" y="hd2"/>
                </a:cxn>
                <a:cxn ang="16200000">
                  <a:pos x="wd2" y="hd2"/>
                </a:cxn>
              </a:cxnLst>
              <a:rect l="0" t="0" r="r" b="b"/>
              <a:pathLst>
                <a:path w="21112" h="21600" extrusionOk="0">
                  <a:moveTo>
                    <a:pt x="2021" y="19022"/>
                  </a:moveTo>
                  <a:cubicBezTo>
                    <a:pt x="1781" y="19303"/>
                    <a:pt x="1589" y="19514"/>
                    <a:pt x="1396" y="19725"/>
                  </a:cubicBezTo>
                  <a:lnTo>
                    <a:pt x="1589" y="20077"/>
                  </a:lnTo>
                  <a:cubicBezTo>
                    <a:pt x="1781" y="19796"/>
                    <a:pt x="1973" y="19585"/>
                    <a:pt x="2166" y="19303"/>
                  </a:cubicBezTo>
                  <a:close/>
                  <a:moveTo>
                    <a:pt x="3670" y="17147"/>
                  </a:moveTo>
                  <a:cubicBezTo>
                    <a:pt x="3475" y="17424"/>
                    <a:pt x="3280" y="17631"/>
                    <a:pt x="3060" y="17872"/>
                  </a:cubicBezTo>
                  <a:lnTo>
                    <a:pt x="3231" y="18114"/>
                  </a:lnTo>
                  <a:cubicBezTo>
                    <a:pt x="3426" y="17907"/>
                    <a:pt x="3622" y="17700"/>
                    <a:pt x="3841" y="17389"/>
                  </a:cubicBezTo>
                  <a:close/>
                  <a:moveTo>
                    <a:pt x="3319" y="14628"/>
                  </a:moveTo>
                  <a:lnTo>
                    <a:pt x="2550" y="14218"/>
                  </a:lnTo>
                  <a:lnTo>
                    <a:pt x="2469" y="14570"/>
                  </a:lnTo>
                  <a:lnTo>
                    <a:pt x="3238" y="14980"/>
                  </a:lnTo>
                  <a:close/>
                  <a:moveTo>
                    <a:pt x="5402" y="15324"/>
                  </a:moveTo>
                  <a:cubicBezTo>
                    <a:pt x="5306" y="15394"/>
                    <a:pt x="5258" y="15463"/>
                    <a:pt x="5211" y="15533"/>
                  </a:cubicBezTo>
                  <a:cubicBezTo>
                    <a:pt x="5210" y="15533"/>
                    <a:pt x="5199" y="15527"/>
                    <a:pt x="4541" y="15185"/>
                  </a:cubicBezTo>
                  <a:cubicBezTo>
                    <a:pt x="4541" y="15185"/>
                    <a:pt x="4539" y="15196"/>
                    <a:pt x="4493" y="15602"/>
                  </a:cubicBezTo>
                  <a:cubicBezTo>
                    <a:pt x="4493" y="15602"/>
                    <a:pt x="4502" y="15607"/>
                    <a:pt x="4924" y="15811"/>
                  </a:cubicBezTo>
                  <a:cubicBezTo>
                    <a:pt x="4876" y="15881"/>
                    <a:pt x="4828" y="15950"/>
                    <a:pt x="4756" y="16054"/>
                  </a:cubicBezTo>
                  <a:lnTo>
                    <a:pt x="4923" y="16298"/>
                  </a:lnTo>
                  <a:cubicBezTo>
                    <a:pt x="5115" y="16089"/>
                    <a:pt x="5306" y="15881"/>
                    <a:pt x="5527" y="15628"/>
                  </a:cubicBezTo>
                  <a:close/>
                  <a:moveTo>
                    <a:pt x="9067" y="17704"/>
                  </a:moveTo>
                  <a:lnTo>
                    <a:pt x="8763" y="17704"/>
                  </a:lnTo>
                  <a:lnTo>
                    <a:pt x="8682" y="18817"/>
                  </a:lnTo>
                  <a:lnTo>
                    <a:pt x="8905" y="18876"/>
                  </a:lnTo>
                  <a:close/>
                  <a:moveTo>
                    <a:pt x="7139" y="13662"/>
                  </a:moveTo>
                  <a:cubicBezTo>
                    <a:pt x="6895" y="13871"/>
                    <a:pt x="6700" y="14081"/>
                    <a:pt x="6474" y="14325"/>
                  </a:cubicBezTo>
                  <a:lnTo>
                    <a:pt x="6603" y="14570"/>
                  </a:lnTo>
                  <a:cubicBezTo>
                    <a:pt x="6847" y="14360"/>
                    <a:pt x="7042" y="14151"/>
                    <a:pt x="7268" y="13906"/>
                  </a:cubicBezTo>
                  <a:close/>
                  <a:moveTo>
                    <a:pt x="9391" y="14775"/>
                  </a:moveTo>
                  <a:lnTo>
                    <a:pt x="9148" y="14687"/>
                  </a:lnTo>
                  <a:lnTo>
                    <a:pt x="9006" y="15800"/>
                  </a:lnTo>
                  <a:lnTo>
                    <a:pt x="9249" y="15888"/>
                  </a:lnTo>
                  <a:close/>
                  <a:moveTo>
                    <a:pt x="9735" y="12050"/>
                  </a:moveTo>
                  <a:lnTo>
                    <a:pt x="9492" y="11963"/>
                  </a:lnTo>
                  <a:lnTo>
                    <a:pt x="9391" y="12812"/>
                  </a:lnTo>
                  <a:lnTo>
                    <a:pt x="9634" y="12871"/>
                  </a:lnTo>
                  <a:close/>
                  <a:moveTo>
                    <a:pt x="15746" y="16796"/>
                  </a:moveTo>
                  <a:lnTo>
                    <a:pt x="15503" y="16708"/>
                  </a:lnTo>
                  <a:lnTo>
                    <a:pt x="15361" y="17850"/>
                  </a:lnTo>
                  <a:lnTo>
                    <a:pt x="15604" y="17909"/>
                  </a:lnTo>
                  <a:close/>
                  <a:moveTo>
                    <a:pt x="10701" y="10439"/>
                  </a:moveTo>
                  <a:cubicBezTo>
                    <a:pt x="10457" y="10579"/>
                    <a:pt x="10262" y="10789"/>
                    <a:pt x="10018" y="10998"/>
                  </a:cubicBezTo>
                  <a:lnTo>
                    <a:pt x="10165" y="11348"/>
                  </a:lnTo>
                  <a:cubicBezTo>
                    <a:pt x="10360" y="11138"/>
                    <a:pt x="10604" y="10928"/>
                    <a:pt x="10830" y="10745"/>
                  </a:cubicBezTo>
                  <a:close/>
                  <a:moveTo>
                    <a:pt x="8966" y="6104"/>
                  </a:moveTo>
                  <a:lnTo>
                    <a:pt x="8278" y="5548"/>
                  </a:lnTo>
                  <a:lnTo>
                    <a:pt x="8197" y="5811"/>
                  </a:lnTo>
                  <a:lnTo>
                    <a:pt x="8865" y="6368"/>
                  </a:lnTo>
                  <a:close/>
                  <a:moveTo>
                    <a:pt x="16130" y="13779"/>
                  </a:moveTo>
                  <a:lnTo>
                    <a:pt x="15847" y="13720"/>
                  </a:lnTo>
                  <a:lnTo>
                    <a:pt x="15705" y="14833"/>
                  </a:lnTo>
                  <a:lnTo>
                    <a:pt x="15988" y="14892"/>
                  </a:lnTo>
                  <a:close/>
                  <a:moveTo>
                    <a:pt x="10848" y="7569"/>
                  </a:moveTo>
                  <a:lnTo>
                    <a:pt x="10119" y="7012"/>
                  </a:lnTo>
                  <a:lnTo>
                    <a:pt x="10018" y="7364"/>
                  </a:lnTo>
                  <a:lnTo>
                    <a:pt x="10686" y="7920"/>
                  </a:lnTo>
                  <a:close/>
                  <a:moveTo>
                    <a:pt x="12657" y="9023"/>
                  </a:moveTo>
                  <a:lnTo>
                    <a:pt x="12572" y="8962"/>
                  </a:lnTo>
                  <a:cubicBezTo>
                    <a:pt x="12572" y="8962"/>
                    <a:pt x="12561" y="8954"/>
                    <a:pt x="11937" y="8477"/>
                  </a:cubicBezTo>
                  <a:lnTo>
                    <a:pt x="11840" y="8824"/>
                  </a:lnTo>
                  <a:cubicBezTo>
                    <a:pt x="11840" y="8824"/>
                    <a:pt x="11848" y="8831"/>
                    <a:pt x="12279" y="9171"/>
                  </a:cubicBezTo>
                  <a:cubicBezTo>
                    <a:pt x="12132" y="9309"/>
                    <a:pt x="11986" y="9379"/>
                    <a:pt x="11858" y="9552"/>
                  </a:cubicBezTo>
                  <a:lnTo>
                    <a:pt x="11986" y="9795"/>
                  </a:lnTo>
                  <a:cubicBezTo>
                    <a:pt x="12230" y="9656"/>
                    <a:pt x="12425" y="9448"/>
                    <a:pt x="12663" y="9283"/>
                  </a:cubicBezTo>
                  <a:lnTo>
                    <a:pt x="12621" y="9101"/>
                  </a:lnTo>
                  <a:close/>
                  <a:moveTo>
                    <a:pt x="16474" y="10791"/>
                  </a:moveTo>
                  <a:lnTo>
                    <a:pt x="16231" y="10703"/>
                  </a:lnTo>
                  <a:lnTo>
                    <a:pt x="16090" y="11816"/>
                  </a:lnTo>
                  <a:lnTo>
                    <a:pt x="16333" y="11904"/>
                  </a:lnTo>
                  <a:close/>
                  <a:moveTo>
                    <a:pt x="14454" y="7627"/>
                  </a:moveTo>
                  <a:cubicBezTo>
                    <a:pt x="14210" y="7769"/>
                    <a:pt x="13966" y="7981"/>
                    <a:pt x="13740" y="8167"/>
                  </a:cubicBezTo>
                  <a:lnTo>
                    <a:pt x="13868" y="8477"/>
                  </a:lnTo>
                  <a:cubicBezTo>
                    <a:pt x="14063" y="8335"/>
                    <a:pt x="14307" y="8123"/>
                    <a:pt x="14539" y="7937"/>
                  </a:cubicBezTo>
                  <a:close/>
                  <a:moveTo>
                    <a:pt x="15422" y="7217"/>
                  </a:moveTo>
                  <a:lnTo>
                    <a:pt x="10119" y="1769"/>
                  </a:lnTo>
                  <a:lnTo>
                    <a:pt x="9978" y="2032"/>
                  </a:lnTo>
                  <a:lnTo>
                    <a:pt x="15219" y="7569"/>
                  </a:lnTo>
                  <a:close/>
                  <a:moveTo>
                    <a:pt x="16859" y="7774"/>
                  </a:moveTo>
                  <a:lnTo>
                    <a:pt x="16616" y="7715"/>
                  </a:lnTo>
                  <a:lnTo>
                    <a:pt x="16474" y="8828"/>
                  </a:lnTo>
                  <a:lnTo>
                    <a:pt x="16717" y="8887"/>
                  </a:lnTo>
                  <a:close/>
                  <a:moveTo>
                    <a:pt x="16418" y="6456"/>
                  </a:moveTo>
                  <a:cubicBezTo>
                    <a:pt x="16128" y="6594"/>
                    <a:pt x="15886" y="6733"/>
                    <a:pt x="15657" y="6914"/>
                  </a:cubicBezTo>
                  <a:lnTo>
                    <a:pt x="15741" y="7217"/>
                  </a:lnTo>
                  <a:cubicBezTo>
                    <a:pt x="15983" y="7079"/>
                    <a:pt x="16225" y="6940"/>
                    <a:pt x="16503" y="6758"/>
                  </a:cubicBezTo>
                  <a:close/>
                  <a:moveTo>
                    <a:pt x="18401" y="5460"/>
                  </a:moveTo>
                  <a:cubicBezTo>
                    <a:pt x="18160" y="5600"/>
                    <a:pt x="17918" y="5671"/>
                    <a:pt x="17640" y="5855"/>
                  </a:cubicBezTo>
                  <a:lnTo>
                    <a:pt x="17725" y="6163"/>
                  </a:lnTo>
                  <a:cubicBezTo>
                    <a:pt x="17966" y="6022"/>
                    <a:pt x="18208" y="5952"/>
                    <a:pt x="18486" y="5767"/>
                  </a:cubicBezTo>
                  <a:close/>
                  <a:moveTo>
                    <a:pt x="19891" y="6902"/>
                  </a:moveTo>
                  <a:lnTo>
                    <a:pt x="20894" y="8008"/>
                  </a:lnTo>
                  <a:cubicBezTo>
                    <a:pt x="21600" y="12049"/>
                    <a:pt x="20538" y="14864"/>
                    <a:pt x="18546" y="16849"/>
                  </a:cubicBezTo>
                  <a:cubicBezTo>
                    <a:pt x="18546" y="16849"/>
                    <a:pt x="18557" y="16767"/>
                    <a:pt x="19891" y="6902"/>
                  </a:cubicBezTo>
                  <a:close/>
                  <a:moveTo>
                    <a:pt x="13637" y="0"/>
                  </a:moveTo>
                  <a:lnTo>
                    <a:pt x="14642" y="1109"/>
                  </a:lnTo>
                  <a:lnTo>
                    <a:pt x="14632" y="1124"/>
                  </a:lnTo>
                  <a:lnTo>
                    <a:pt x="15260" y="1827"/>
                  </a:lnTo>
                  <a:lnTo>
                    <a:pt x="15273" y="1806"/>
                  </a:lnTo>
                  <a:lnTo>
                    <a:pt x="16305" y="2945"/>
                  </a:lnTo>
                  <a:lnTo>
                    <a:pt x="16272" y="3028"/>
                  </a:lnTo>
                  <a:lnTo>
                    <a:pt x="16899" y="3731"/>
                  </a:lnTo>
                  <a:lnTo>
                    <a:pt x="16936" y="3641"/>
                  </a:lnTo>
                  <a:lnTo>
                    <a:pt x="17991" y="4805"/>
                  </a:lnTo>
                  <a:lnTo>
                    <a:pt x="17972" y="4845"/>
                  </a:lnTo>
                  <a:lnTo>
                    <a:pt x="18579" y="5548"/>
                  </a:lnTo>
                  <a:lnTo>
                    <a:pt x="18611" y="5489"/>
                  </a:lnTo>
                  <a:lnTo>
                    <a:pt x="19633" y="6617"/>
                  </a:lnTo>
                  <a:lnTo>
                    <a:pt x="18257" y="17129"/>
                  </a:lnTo>
                  <a:cubicBezTo>
                    <a:pt x="16571" y="18596"/>
                    <a:pt x="14307" y="19574"/>
                    <a:pt x="11947" y="20203"/>
                  </a:cubicBezTo>
                  <a:cubicBezTo>
                    <a:pt x="11947" y="20202"/>
                    <a:pt x="11957" y="20126"/>
                    <a:pt x="13392" y="9444"/>
                  </a:cubicBezTo>
                  <a:cubicBezTo>
                    <a:pt x="13392" y="9444"/>
                    <a:pt x="13383" y="9442"/>
                    <a:pt x="13103" y="9374"/>
                  </a:cubicBezTo>
                  <a:cubicBezTo>
                    <a:pt x="13103" y="9374"/>
                    <a:pt x="13095" y="9434"/>
                    <a:pt x="11658" y="20342"/>
                  </a:cubicBezTo>
                  <a:cubicBezTo>
                    <a:pt x="10646" y="20552"/>
                    <a:pt x="9683" y="20762"/>
                    <a:pt x="8671" y="20901"/>
                  </a:cubicBezTo>
                  <a:cubicBezTo>
                    <a:pt x="8671" y="20901"/>
                    <a:pt x="8671" y="20899"/>
                    <a:pt x="8671" y="20875"/>
                  </a:cubicBezTo>
                  <a:lnTo>
                    <a:pt x="8671" y="20692"/>
                  </a:lnTo>
                  <a:cubicBezTo>
                    <a:pt x="8671" y="20692"/>
                    <a:pt x="8669" y="20692"/>
                    <a:pt x="8641" y="20692"/>
                  </a:cubicBezTo>
                  <a:lnTo>
                    <a:pt x="8430" y="20692"/>
                  </a:lnTo>
                  <a:cubicBezTo>
                    <a:pt x="8430" y="20692"/>
                    <a:pt x="8430" y="20694"/>
                    <a:pt x="8424" y="20727"/>
                  </a:cubicBezTo>
                  <a:lnTo>
                    <a:pt x="8382" y="20971"/>
                  </a:lnTo>
                  <a:cubicBezTo>
                    <a:pt x="7370" y="21111"/>
                    <a:pt x="6359" y="21251"/>
                    <a:pt x="5395" y="21321"/>
                  </a:cubicBezTo>
                  <a:cubicBezTo>
                    <a:pt x="5395" y="21320"/>
                    <a:pt x="5404" y="21260"/>
                    <a:pt x="6262" y="15033"/>
                  </a:cubicBezTo>
                  <a:cubicBezTo>
                    <a:pt x="6262" y="15033"/>
                    <a:pt x="6261" y="15032"/>
                    <a:pt x="6232" y="15024"/>
                  </a:cubicBezTo>
                  <a:lnTo>
                    <a:pt x="6022" y="14963"/>
                  </a:lnTo>
                  <a:cubicBezTo>
                    <a:pt x="6021" y="14963"/>
                    <a:pt x="6014" y="15016"/>
                    <a:pt x="5106" y="21321"/>
                  </a:cubicBezTo>
                  <a:cubicBezTo>
                    <a:pt x="3228" y="21530"/>
                    <a:pt x="1493" y="21530"/>
                    <a:pt x="289" y="21600"/>
                  </a:cubicBezTo>
                  <a:lnTo>
                    <a:pt x="578" y="21251"/>
                  </a:lnTo>
                  <a:cubicBezTo>
                    <a:pt x="578" y="21251"/>
                    <a:pt x="577" y="21249"/>
                    <a:pt x="554" y="21216"/>
                  </a:cubicBezTo>
                  <a:lnTo>
                    <a:pt x="385" y="20971"/>
                  </a:lnTo>
                  <a:cubicBezTo>
                    <a:pt x="241" y="21181"/>
                    <a:pt x="96" y="21321"/>
                    <a:pt x="0" y="21460"/>
                  </a:cubicBezTo>
                  <a:cubicBezTo>
                    <a:pt x="289" y="20342"/>
                    <a:pt x="674" y="19015"/>
                    <a:pt x="1156" y="17548"/>
                  </a:cubicBezTo>
                  <a:cubicBezTo>
                    <a:pt x="1156" y="17548"/>
                    <a:pt x="1175" y="17559"/>
                    <a:pt x="3083" y="18736"/>
                  </a:cubicBezTo>
                  <a:cubicBezTo>
                    <a:pt x="3083" y="18735"/>
                    <a:pt x="3084" y="18733"/>
                    <a:pt x="3095" y="18692"/>
                  </a:cubicBezTo>
                  <a:lnTo>
                    <a:pt x="3179" y="18386"/>
                  </a:lnTo>
                  <a:cubicBezTo>
                    <a:pt x="3179" y="18386"/>
                    <a:pt x="3159" y="18374"/>
                    <a:pt x="1252" y="17199"/>
                  </a:cubicBezTo>
                  <a:cubicBezTo>
                    <a:pt x="2168" y="14544"/>
                    <a:pt x="3468" y="11470"/>
                    <a:pt x="5010" y="8605"/>
                  </a:cubicBezTo>
                  <a:cubicBezTo>
                    <a:pt x="5010" y="8605"/>
                    <a:pt x="5034" y="8628"/>
                    <a:pt x="8719" y="12099"/>
                  </a:cubicBezTo>
                  <a:cubicBezTo>
                    <a:pt x="8527" y="12308"/>
                    <a:pt x="8382" y="12448"/>
                    <a:pt x="8237" y="12588"/>
                  </a:cubicBezTo>
                  <a:cubicBezTo>
                    <a:pt x="8238" y="12588"/>
                    <a:pt x="8238" y="12589"/>
                    <a:pt x="8256" y="12622"/>
                  </a:cubicBezTo>
                  <a:lnTo>
                    <a:pt x="8382" y="12867"/>
                  </a:lnTo>
                  <a:cubicBezTo>
                    <a:pt x="8575" y="12657"/>
                    <a:pt x="8816" y="12518"/>
                    <a:pt x="9008" y="12308"/>
                  </a:cubicBezTo>
                  <a:cubicBezTo>
                    <a:pt x="9008" y="12308"/>
                    <a:pt x="9008" y="12307"/>
                    <a:pt x="9002" y="12291"/>
                  </a:cubicBezTo>
                  <a:lnTo>
                    <a:pt x="8960" y="12168"/>
                  </a:lnTo>
                  <a:cubicBezTo>
                    <a:pt x="8960" y="12168"/>
                    <a:pt x="8961" y="12166"/>
                    <a:pt x="8972" y="12142"/>
                  </a:cubicBezTo>
                  <a:lnTo>
                    <a:pt x="9056" y="11959"/>
                  </a:lnTo>
                  <a:cubicBezTo>
                    <a:pt x="9056" y="11958"/>
                    <a:pt x="9022" y="11927"/>
                    <a:pt x="5154" y="8326"/>
                  </a:cubicBezTo>
                  <a:cubicBezTo>
                    <a:pt x="7582" y="3894"/>
                    <a:pt x="10568" y="199"/>
                    <a:pt x="13637" y="0"/>
                  </a:cubicBezTo>
                  <a:close/>
                </a:path>
              </a:pathLst>
            </a:custGeom>
            <a:solidFill>
              <a:schemeClr val="accent1">
                <a:alpha val="55000"/>
              </a:schemeClr>
            </a:solidFill>
            <a:ln w="12700" cap="flat">
              <a:noFill/>
              <a:miter lim="400000"/>
            </a:ln>
            <a:effectLst/>
          </p:spPr>
          <p:txBody>
            <a:bodyPr wrap="square" lIns="45719" tIns="45719" rIns="45719" bIns="45719" numCol="1" anchor="t">
              <a:noAutofit/>
            </a:bodyPr>
            <a:lstStyle/>
            <a:p>
              <a:endParaRPr/>
            </a:p>
          </p:txBody>
        </p:sp>
      </p:grpSp>
      <p:sp>
        <p:nvSpPr>
          <p:cNvPr id="104" name="Freihandform 4"/>
          <p:cNvSpPr/>
          <p:nvPr/>
        </p:nvSpPr>
        <p:spPr>
          <a:xfrm>
            <a:off x="1170173" y="488356"/>
            <a:ext cx="9840855" cy="5783311"/>
          </a:xfrm>
          <a:custGeom>
            <a:avLst/>
            <a:gdLst/>
            <a:ahLst/>
            <a:cxnLst>
              <a:cxn ang="0">
                <a:pos x="wd2" y="hd2"/>
              </a:cxn>
              <a:cxn ang="5400000">
                <a:pos x="wd2" y="hd2"/>
              </a:cxn>
              <a:cxn ang="10800000">
                <a:pos x="wd2" y="hd2"/>
              </a:cxn>
              <a:cxn ang="16200000">
                <a:pos x="wd2" y="hd2"/>
              </a:cxn>
            </a:cxnLst>
            <a:rect l="0" t="0" r="r" b="b"/>
            <a:pathLst>
              <a:path w="21138" h="20848" extrusionOk="0">
                <a:moveTo>
                  <a:pt x="15166" y="583"/>
                </a:moveTo>
                <a:cubicBezTo>
                  <a:pt x="14834" y="-134"/>
                  <a:pt x="14183" y="170"/>
                  <a:pt x="13930" y="641"/>
                </a:cubicBezTo>
                <a:cubicBezTo>
                  <a:pt x="13710" y="-147"/>
                  <a:pt x="13008" y="-63"/>
                  <a:pt x="12898" y="745"/>
                </a:cubicBezTo>
                <a:cubicBezTo>
                  <a:pt x="12763" y="193"/>
                  <a:pt x="12315" y="-124"/>
                  <a:pt x="12141" y="570"/>
                </a:cubicBezTo>
                <a:cubicBezTo>
                  <a:pt x="11630" y="-337"/>
                  <a:pt x="11298" y="710"/>
                  <a:pt x="11298" y="710"/>
                </a:cubicBezTo>
                <a:cubicBezTo>
                  <a:pt x="11017" y="170"/>
                  <a:pt x="10731" y="53"/>
                  <a:pt x="10509" y="593"/>
                </a:cubicBezTo>
                <a:cubicBezTo>
                  <a:pt x="10218" y="53"/>
                  <a:pt x="9660" y="-28"/>
                  <a:pt x="9535" y="570"/>
                </a:cubicBezTo>
                <a:cubicBezTo>
                  <a:pt x="9203" y="5"/>
                  <a:pt x="8668" y="358"/>
                  <a:pt x="8605" y="816"/>
                </a:cubicBezTo>
                <a:cubicBezTo>
                  <a:pt x="8478" y="251"/>
                  <a:pt x="8028" y="-63"/>
                  <a:pt x="7856" y="641"/>
                </a:cubicBezTo>
                <a:cubicBezTo>
                  <a:pt x="7343" y="-276"/>
                  <a:pt x="7013" y="770"/>
                  <a:pt x="7013" y="770"/>
                </a:cubicBezTo>
                <a:cubicBezTo>
                  <a:pt x="6721" y="241"/>
                  <a:pt x="6430" y="124"/>
                  <a:pt x="6218" y="652"/>
                </a:cubicBezTo>
                <a:cubicBezTo>
                  <a:pt x="5981" y="-347"/>
                  <a:pt x="4990" y="-63"/>
                  <a:pt x="4783" y="604"/>
                </a:cubicBezTo>
                <a:cubicBezTo>
                  <a:pt x="4774" y="604"/>
                  <a:pt x="4766" y="604"/>
                  <a:pt x="4760" y="616"/>
                </a:cubicBezTo>
                <a:cubicBezTo>
                  <a:pt x="4254" y="-251"/>
                  <a:pt x="3954" y="454"/>
                  <a:pt x="3954" y="454"/>
                </a:cubicBezTo>
                <a:cubicBezTo>
                  <a:pt x="3662" y="-76"/>
                  <a:pt x="3358" y="124"/>
                  <a:pt x="3138" y="652"/>
                </a:cubicBezTo>
                <a:cubicBezTo>
                  <a:pt x="2846" y="124"/>
                  <a:pt x="2293" y="41"/>
                  <a:pt x="2159" y="627"/>
                </a:cubicBezTo>
                <a:lnTo>
                  <a:pt x="2159" y="641"/>
                </a:lnTo>
                <a:cubicBezTo>
                  <a:pt x="2130" y="722"/>
                  <a:pt x="2111" y="816"/>
                  <a:pt x="2111" y="935"/>
                </a:cubicBezTo>
                <a:cubicBezTo>
                  <a:pt x="2111" y="464"/>
                  <a:pt x="1420" y="381"/>
                  <a:pt x="1396" y="1229"/>
                </a:cubicBezTo>
                <a:cubicBezTo>
                  <a:pt x="836" y="1062"/>
                  <a:pt x="403" y="2003"/>
                  <a:pt x="889" y="2636"/>
                </a:cubicBezTo>
                <a:cubicBezTo>
                  <a:pt x="487" y="2461"/>
                  <a:pt x="-9" y="3201"/>
                  <a:pt x="570" y="4423"/>
                </a:cubicBezTo>
                <a:cubicBezTo>
                  <a:pt x="331" y="4573"/>
                  <a:pt x="255" y="5161"/>
                  <a:pt x="466" y="5407"/>
                </a:cubicBezTo>
                <a:cubicBezTo>
                  <a:pt x="151" y="5632"/>
                  <a:pt x="50" y="6514"/>
                  <a:pt x="394" y="6995"/>
                </a:cubicBezTo>
                <a:cubicBezTo>
                  <a:pt x="1" y="6983"/>
                  <a:pt x="-210" y="8123"/>
                  <a:pt x="308" y="8380"/>
                </a:cubicBezTo>
                <a:cubicBezTo>
                  <a:pt x="-77" y="8897"/>
                  <a:pt x="-100" y="10002"/>
                  <a:pt x="350" y="10423"/>
                </a:cubicBezTo>
                <a:cubicBezTo>
                  <a:pt x="-132" y="10798"/>
                  <a:pt x="-35" y="11893"/>
                  <a:pt x="453" y="12080"/>
                </a:cubicBezTo>
                <a:cubicBezTo>
                  <a:pt x="115" y="12303"/>
                  <a:pt x="-117" y="13114"/>
                  <a:pt x="308" y="13396"/>
                </a:cubicBezTo>
                <a:cubicBezTo>
                  <a:pt x="-242" y="14242"/>
                  <a:pt x="388" y="14792"/>
                  <a:pt x="388" y="14792"/>
                </a:cubicBezTo>
                <a:cubicBezTo>
                  <a:pt x="65" y="15264"/>
                  <a:pt x="143" y="15708"/>
                  <a:pt x="466" y="16062"/>
                </a:cubicBezTo>
                <a:cubicBezTo>
                  <a:pt x="119" y="16579"/>
                  <a:pt x="215" y="17471"/>
                  <a:pt x="671" y="17576"/>
                </a:cubicBezTo>
                <a:cubicBezTo>
                  <a:pt x="411" y="18199"/>
                  <a:pt x="489" y="18680"/>
                  <a:pt x="828" y="18680"/>
                </a:cubicBezTo>
                <a:cubicBezTo>
                  <a:pt x="726" y="19185"/>
                  <a:pt x="828" y="19621"/>
                  <a:pt x="1191" y="19504"/>
                </a:cubicBezTo>
                <a:cubicBezTo>
                  <a:pt x="1111" y="19831"/>
                  <a:pt x="1498" y="20206"/>
                  <a:pt x="1861" y="19985"/>
                </a:cubicBezTo>
                <a:cubicBezTo>
                  <a:pt x="1781" y="20442"/>
                  <a:pt x="2145" y="20842"/>
                  <a:pt x="2489" y="20467"/>
                </a:cubicBezTo>
                <a:cubicBezTo>
                  <a:pt x="2688" y="20853"/>
                  <a:pt x="3081" y="21017"/>
                  <a:pt x="3216" y="20302"/>
                </a:cubicBezTo>
                <a:cubicBezTo>
                  <a:pt x="3381" y="21030"/>
                  <a:pt x="3986" y="20794"/>
                  <a:pt x="4043" y="20336"/>
                </a:cubicBezTo>
                <a:cubicBezTo>
                  <a:pt x="4161" y="20794"/>
                  <a:pt x="4664" y="20782"/>
                  <a:pt x="4965" y="20336"/>
                </a:cubicBezTo>
                <a:cubicBezTo>
                  <a:pt x="5034" y="20511"/>
                  <a:pt x="5168" y="20630"/>
                  <a:pt x="5320" y="20607"/>
                </a:cubicBezTo>
                <a:cubicBezTo>
                  <a:pt x="5415" y="20617"/>
                  <a:pt x="5516" y="20594"/>
                  <a:pt x="5611" y="20536"/>
                </a:cubicBezTo>
                <a:cubicBezTo>
                  <a:pt x="5823" y="20865"/>
                  <a:pt x="6170" y="20969"/>
                  <a:pt x="6296" y="20302"/>
                </a:cubicBezTo>
                <a:cubicBezTo>
                  <a:pt x="6461" y="21030"/>
                  <a:pt x="7068" y="20794"/>
                  <a:pt x="7114" y="20336"/>
                </a:cubicBezTo>
                <a:cubicBezTo>
                  <a:pt x="7248" y="20842"/>
                  <a:pt x="7840" y="20771"/>
                  <a:pt x="8131" y="20196"/>
                </a:cubicBezTo>
                <a:cubicBezTo>
                  <a:pt x="8123" y="20853"/>
                  <a:pt x="8816" y="21195"/>
                  <a:pt x="8975" y="20336"/>
                </a:cubicBezTo>
                <a:cubicBezTo>
                  <a:pt x="9304" y="21053"/>
                  <a:pt x="9951" y="20746"/>
                  <a:pt x="10203" y="20279"/>
                </a:cubicBezTo>
                <a:cubicBezTo>
                  <a:pt x="10433" y="21076"/>
                  <a:pt x="11133" y="20982"/>
                  <a:pt x="11243" y="20173"/>
                </a:cubicBezTo>
                <a:cubicBezTo>
                  <a:pt x="11376" y="20736"/>
                  <a:pt x="11826" y="21040"/>
                  <a:pt x="11998" y="20348"/>
                </a:cubicBezTo>
                <a:cubicBezTo>
                  <a:pt x="12505" y="21253"/>
                  <a:pt x="12835" y="20206"/>
                  <a:pt x="12835" y="20206"/>
                </a:cubicBezTo>
                <a:cubicBezTo>
                  <a:pt x="13126" y="20746"/>
                  <a:pt x="13410" y="20865"/>
                  <a:pt x="13630" y="20323"/>
                </a:cubicBezTo>
                <a:cubicBezTo>
                  <a:pt x="13921" y="20865"/>
                  <a:pt x="14475" y="20949"/>
                  <a:pt x="14608" y="20348"/>
                </a:cubicBezTo>
                <a:cubicBezTo>
                  <a:pt x="14938" y="20924"/>
                  <a:pt x="15467" y="20571"/>
                  <a:pt x="15528" y="20115"/>
                </a:cubicBezTo>
                <a:cubicBezTo>
                  <a:pt x="15663" y="20665"/>
                  <a:pt x="16111" y="20982"/>
                  <a:pt x="16285" y="20279"/>
                </a:cubicBezTo>
                <a:cubicBezTo>
                  <a:pt x="16796" y="21195"/>
                  <a:pt x="17128" y="20148"/>
                  <a:pt x="17128" y="20148"/>
                </a:cubicBezTo>
                <a:cubicBezTo>
                  <a:pt x="17420" y="20678"/>
                  <a:pt x="17703" y="20805"/>
                  <a:pt x="17923" y="20265"/>
                </a:cubicBezTo>
                <a:cubicBezTo>
                  <a:pt x="18067" y="20525"/>
                  <a:pt x="18278" y="20688"/>
                  <a:pt x="18475" y="20701"/>
                </a:cubicBezTo>
                <a:cubicBezTo>
                  <a:pt x="18728" y="20736"/>
                  <a:pt x="19020" y="20525"/>
                  <a:pt x="19003" y="20090"/>
                </a:cubicBezTo>
                <a:cubicBezTo>
                  <a:pt x="19003" y="20548"/>
                  <a:pt x="19694" y="20642"/>
                  <a:pt x="19720" y="19783"/>
                </a:cubicBezTo>
                <a:cubicBezTo>
                  <a:pt x="20286" y="20044"/>
                  <a:pt x="20722" y="19279"/>
                  <a:pt x="20312" y="18468"/>
                </a:cubicBezTo>
                <a:cubicBezTo>
                  <a:pt x="20713" y="18645"/>
                  <a:pt x="21153" y="17799"/>
                  <a:pt x="20650" y="16977"/>
                </a:cubicBezTo>
                <a:cubicBezTo>
                  <a:pt x="20878" y="16835"/>
                  <a:pt x="21013" y="15956"/>
                  <a:pt x="20800" y="15708"/>
                </a:cubicBezTo>
                <a:cubicBezTo>
                  <a:pt x="21115" y="15487"/>
                  <a:pt x="21066" y="14498"/>
                  <a:pt x="20722" y="14029"/>
                </a:cubicBezTo>
                <a:cubicBezTo>
                  <a:pt x="21115" y="14040"/>
                  <a:pt x="21326" y="12889"/>
                  <a:pt x="20808" y="12633"/>
                </a:cubicBezTo>
                <a:cubicBezTo>
                  <a:pt x="21240" y="12093"/>
                  <a:pt x="21271" y="10986"/>
                  <a:pt x="20766" y="10590"/>
                </a:cubicBezTo>
                <a:cubicBezTo>
                  <a:pt x="21248" y="10225"/>
                  <a:pt x="21202" y="9049"/>
                  <a:pt x="20705" y="8861"/>
                </a:cubicBezTo>
                <a:cubicBezTo>
                  <a:pt x="21043" y="8649"/>
                  <a:pt x="21233" y="7911"/>
                  <a:pt x="20808" y="7617"/>
                </a:cubicBezTo>
                <a:cubicBezTo>
                  <a:pt x="21358" y="6770"/>
                  <a:pt x="20728" y="6230"/>
                  <a:pt x="20728" y="6230"/>
                </a:cubicBezTo>
                <a:cubicBezTo>
                  <a:pt x="21051" y="5749"/>
                  <a:pt x="20971" y="5315"/>
                  <a:pt x="20650" y="4950"/>
                </a:cubicBezTo>
                <a:cubicBezTo>
                  <a:pt x="20997" y="4433"/>
                  <a:pt x="20901" y="3551"/>
                  <a:pt x="20445" y="3435"/>
                </a:cubicBezTo>
                <a:cubicBezTo>
                  <a:pt x="20705" y="2813"/>
                  <a:pt x="20627" y="2332"/>
                  <a:pt x="20286" y="2332"/>
                </a:cubicBezTo>
                <a:cubicBezTo>
                  <a:pt x="20396" y="1827"/>
                  <a:pt x="20286" y="1392"/>
                  <a:pt x="19933" y="1508"/>
                </a:cubicBezTo>
                <a:cubicBezTo>
                  <a:pt x="20005" y="1181"/>
                  <a:pt x="19627" y="829"/>
                  <a:pt x="19272" y="1027"/>
                </a:cubicBezTo>
                <a:cubicBezTo>
                  <a:pt x="19272" y="1016"/>
                  <a:pt x="19263" y="1016"/>
                  <a:pt x="19263" y="1016"/>
                </a:cubicBezTo>
                <a:cubicBezTo>
                  <a:pt x="19318" y="558"/>
                  <a:pt x="18957" y="183"/>
                  <a:pt x="18616" y="558"/>
                </a:cubicBezTo>
                <a:cubicBezTo>
                  <a:pt x="18445" y="101"/>
                  <a:pt x="17986" y="-159"/>
                  <a:pt x="17845" y="616"/>
                </a:cubicBezTo>
                <a:cubicBezTo>
                  <a:pt x="17680" y="-111"/>
                  <a:pt x="17073" y="124"/>
                  <a:pt x="17018" y="593"/>
                </a:cubicBezTo>
                <a:cubicBezTo>
                  <a:pt x="16885" y="76"/>
                  <a:pt x="16293" y="145"/>
                  <a:pt x="16010" y="722"/>
                </a:cubicBezTo>
                <a:cubicBezTo>
                  <a:pt x="16016" y="64"/>
                  <a:pt x="15323" y="-276"/>
                  <a:pt x="15166" y="583"/>
                </a:cubicBezTo>
                <a:close/>
              </a:path>
            </a:pathLst>
          </a:custGeom>
          <a:solidFill>
            <a:srgbClr val="6A4520"/>
          </a:solidFill>
          <a:ln w="12700">
            <a:miter lim="400000"/>
          </a:ln>
        </p:spPr>
        <p:txBody>
          <a:bodyPr lIns="45719" rIns="45719"/>
          <a:lstStyle/>
          <a:p>
            <a:endParaRPr/>
          </a:p>
        </p:txBody>
      </p:sp>
      <p:sp>
        <p:nvSpPr>
          <p:cNvPr id="105" name="Freihandform 9"/>
          <p:cNvSpPr/>
          <p:nvPr/>
        </p:nvSpPr>
        <p:spPr>
          <a:xfrm>
            <a:off x="1359212" y="680977"/>
            <a:ext cx="9462525" cy="5379750"/>
          </a:xfrm>
          <a:custGeom>
            <a:avLst/>
            <a:gdLst/>
            <a:ahLst/>
            <a:cxnLst>
              <a:cxn ang="0">
                <a:pos x="wd2" y="hd2"/>
              </a:cxn>
              <a:cxn ang="5400000">
                <a:pos x="wd2" y="hd2"/>
              </a:cxn>
              <a:cxn ang="10800000">
                <a:pos x="wd2" y="hd2"/>
              </a:cxn>
              <a:cxn ang="16200000">
                <a:pos x="wd2" y="hd2"/>
              </a:cxn>
            </a:cxnLst>
            <a:rect l="0" t="0" r="r" b="b"/>
            <a:pathLst>
              <a:path w="21402" h="20497" extrusionOk="0">
                <a:moveTo>
                  <a:pt x="20237" y="875"/>
                </a:moveTo>
                <a:cubicBezTo>
                  <a:pt x="18342" y="-603"/>
                  <a:pt x="14263" y="265"/>
                  <a:pt x="10752" y="150"/>
                </a:cubicBezTo>
                <a:cubicBezTo>
                  <a:pt x="7267" y="351"/>
                  <a:pt x="2318" y="-476"/>
                  <a:pt x="1175" y="910"/>
                </a:cubicBezTo>
                <a:cubicBezTo>
                  <a:pt x="-158" y="2527"/>
                  <a:pt x="7" y="7769"/>
                  <a:pt x="7" y="10909"/>
                </a:cubicBezTo>
                <a:cubicBezTo>
                  <a:pt x="7" y="14050"/>
                  <a:pt x="208" y="18726"/>
                  <a:pt x="1181" y="19760"/>
                </a:cubicBezTo>
                <a:cubicBezTo>
                  <a:pt x="2350" y="20997"/>
                  <a:pt x="7453" y="20311"/>
                  <a:pt x="10714" y="20276"/>
                </a:cubicBezTo>
                <a:cubicBezTo>
                  <a:pt x="13970" y="20242"/>
                  <a:pt x="19696" y="20645"/>
                  <a:pt x="20721" y="19547"/>
                </a:cubicBezTo>
                <a:cubicBezTo>
                  <a:pt x="21442" y="18771"/>
                  <a:pt x="21412" y="13479"/>
                  <a:pt x="21397" y="10334"/>
                </a:cubicBezTo>
                <a:cubicBezTo>
                  <a:pt x="21382" y="7191"/>
                  <a:pt x="21433" y="1944"/>
                  <a:pt x="20237" y="875"/>
                </a:cubicBezTo>
                <a:close/>
              </a:path>
            </a:pathLst>
          </a:custGeom>
          <a:solidFill>
            <a:srgbClr val="FFFFFF"/>
          </a:solidFill>
          <a:ln w="12700">
            <a:miter lim="400000"/>
          </a:ln>
        </p:spPr>
        <p:txBody>
          <a:bodyPr lIns="45719" rIns="45719"/>
          <a:lstStyle/>
          <a:p>
            <a:endParaRPr/>
          </a:p>
        </p:txBody>
      </p:sp>
      <p:sp>
        <p:nvSpPr>
          <p:cNvPr id="106" name="Freihandform 9"/>
          <p:cNvSpPr/>
          <p:nvPr/>
        </p:nvSpPr>
        <p:spPr>
          <a:xfrm>
            <a:off x="1463233" y="769971"/>
            <a:ext cx="9268107" cy="5189602"/>
          </a:xfrm>
          <a:custGeom>
            <a:avLst/>
            <a:gdLst/>
            <a:ahLst/>
            <a:cxnLst>
              <a:cxn ang="0">
                <a:pos x="wd2" y="hd2"/>
              </a:cxn>
              <a:cxn ang="5400000">
                <a:pos x="wd2" y="hd2"/>
              </a:cxn>
              <a:cxn ang="10800000">
                <a:pos x="wd2" y="hd2"/>
              </a:cxn>
              <a:cxn ang="16200000">
                <a:pos x="wd2" y="hd2"/>
              </a:cxn>
            </a:cxnLst>
            <a:rect l="0" t="0" r="r" b="b"/>
            <a:pathLst>
              <a:path w="21343" h="20377" extrusionOk="0">
                <a:moveTo>
                  <a:pt x="20206" y="872"/>
                </a:moveTo>
                <a:cubicBezTo>
                  <a:pt x="18409" y="-593"/>
                  <a:pt x="13965" y="257"/>
                  <a:pt x="10592" y="147"/>
                </a:cubicBezTo>
                <a:cubicBezTo>
                  <a:pt x="7405" y="307"/>
                  <a:pt x="1929" y="-710"/>
                  <a:pt x="961" y="1233"/>
                </a:cubicBezTo>
                <a:cubicBezTo>
                  <a:pt x="-114" y="2871"/>
                  <a:pt x="-15" y="6780"/>
                  <a:pt x="18" y="9871"/>
                </a:cubicBezTo>
                <a:cubicBezTo>
                  <a:pt x="50" y="12963"/>
                  <a:pt x="-82" y="18742"/>
                  <a:pt x="1153" y="19789"/>
                </a:cubicBezTo>
                <a:cubicBezTo>
                  <a:pt x="2451" y="20890"/>
                  <a:pt x="7559" y="20117"/>
                  <a:pt x="10790" y="20073"/>
                </a:cubicBezTo>
                <a:cubicBezTo>
                  <a:pt x="14021" y="20029"/>
                  <a:pt x="19765" y="20412"/>
                  <a:pt x="20536" y="19528"/>
                </a:cubicBezTo>
                <a:cubicBezTo>
                  <a:pt x="21486" y="18728"/>
                  <a:pt x="21340" y="13335"/>
                  <a:pt x="21326" y="10385"/>
                </a:cubicBezTo>
                <a:cubicBezTo>
                  <a:pt x="21312" y="7437"/>
                  <a:pt x="21356" y="1898"/>
                  <a:pt x="20206" y="872"/>
                </a:cubicBezTo>
                <a:close/>
              </a:path>
            </a:pathLst>
          </a:custGeom>
          <a:ln>
            <a:solidFill>
              <a:srgbClr val="6A4520"/>
            </a:solidFill>
            <a:prstDash val="dash"/>
          </a:ln>
        </p:spPr>
        <p:txBody>
          <a:bodyPr lIns="45719" rIns="45719"/>
          <a:lstStyle/>
          <a:p>
            <a:endParaRPr/>
          </a:p>
        </p:txBody>
      </p:sp>
      <p:sp>
        <p:nvSpPr>
          <p:cNvPr id="107" name="Titeltext"/>
          <p:cNvSpPr txBox="1">
            <a:spLocks noGrp="1"/>
          </p:cNvSpPr>
          <p:nvPr>
            <p:ph type="title"/>
          </p:nvPr>
        </p:nvSpPr>
        <p:spPr>
          <a:xfrm>
            <a:off x="609600" y="0"/>
            <a:ext cx="10972800" cy="14176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Titeltext</a:t>
            </a:r>
          </a:p>
        </p:txBody>
      </p:sp>
      <p:sp>
        <p:nvSpPr>
          <p:cNvPr id="108" name="Textebene 1…"/>
          <p:cNvSpPr txBox="1">
            <a:spLocks noGrp="1"/>
          </p:cNvSpPr>
          <p:nvPr>
            <p:ph type="body" idx="1"/>
          </p:nvPr>
        </p:nvSpPr>
        <p:spPr>
          <a:xfrm>
            <a:off x="609600" y="1600200"/>
            <a:ext cx="109728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r>
              <a:t>Textebene 1</a:t>
            </a:r>
          </a:p>
          <a:p>
            <a:pPr lvl="1"/>
            <a:r>
              <a:t>Textebene 2</a:t>
            </a:r>
          </a:p>
          <a:p>
            <a:pPr lvl="2"/>
            <a:r>
              <a:t>Textebene 3</a:t>
            </a:r>
          </a:p>
          <a:p>
            <a:pPr lvl="3"/>
            <a:r>
              <a:t>Textebene 4</a:t>
            </a:r>
          </a:p>
          <a:p>
            <a:pPr lvl="4"/>
            <a:r>
              <a:t>Textebene 5</a:t>
            </a:r>
          </a:p>
        </p:txBody>
      </p:sp>
      <p:sp>
        <p:nvSpPr>
          <p:cNvPr id="109" name="Foliennummer"/>
          <p:cNvSpPr txBox="1">
            <a:spLocks noGrp="1"/>
          </p:cNvSpPr>
          <p:nvPr>
            <p:ph type="sldNum" sz="quarter" idx="2"/>
          </p:nvPr>
        </p:nvSpPr>
        <p:spPr>
          <a:xfrm>
            <a:off x="9712137" y="6568665"/>
            <a:ext cx="230720" cy="231141"/>
          </a:xfrm>
          <a:prstGeom prst="rect">
            <a:avLst/>
          </a:prstGeom>
          <a:ln w="12700">
            <a:miter lim="400000"/>
          </a:ln>
        </p:spPr>
        <p:txBody>
          <a:bodyPr wrap="none" lIns="45719" rIns="45719" anchor="ctr">
            <a:spAutoFit/>
          </a:bodyPr>
          <a:lstStyle>
            <a:lvl1pPr algn="ctr">
              <a:defRPr sz="900"/>
            </a:lvl1pPr>
          </a:lstStyle>
          <a:p>
            <a:fld id="{86CB4B4D-7CA3-9044-876B-883B54F8677D}" type="slidenum">
              <a:t>‹Nr.›</a:t>
            </a:fld>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Lst>
  <p:transition spd="med"/>
  <p:txStyles>
    <p:titleStyle>
      <a:lvl1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1pPr>
      <a:lvl2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2pPr>
      <a:lvl3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3pPr>
      <a:lvl4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4pPr>
      <a:lvl5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5pPr>
      <a:lvl6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6pPr>
      <a:lvl7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7pPr>
      <a:lvl8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8pPr>
      <a:lvl9pPr marL="0" marR="0" indent="0" algn="l" defTabSz="914400" rtl="0" latinLnBrk="0">
        <a:lnSpc>
          <a:spcPct val="90000"/>
        </a:lnSpc>
        <a:spcBef>
          <a:spcPts val="0"/>
        </a:spcBef>
        <a:spcAft>
          <a:spcPts val="0"/>
        </a:spcAft>
        <a:buClrTx/>
        <a:buSzTx/>
        <a:buFontTx/>
        <a:buNone/>
        <a:tabLst/>
        <a:defRPr sz="3200" b="0" i="0" u="none" strike="noStrike" cap="none" spc="0" baseline="0">
          <a:solidFill>
            <a:srgbClr val="6A4520"/>
          </a:solidFill>
          <a:uFillTx/>
          <a:latin typeface="+mj-lt"/>
          <a:ea typeface="+mj-ea"/>
          <a:cs typeface="+mj-cs"/>
          <a:sym typeface="Cambria"/>
        </a:defRPr>
      </a:lvl9pPr>
    </p:titleStyle>
    <p:bodyStyle>
      <a:lvl1pPr marL="228600" marR="0" indent="-228600"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1pPr>
      <a:lvl2pPr marL="711200" marR="0" indent="-254000"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2pPr>
      <a:lvl3pPr marL="1200150" marR="0" indent="-285750"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3pPr>
      <a:lvl4pPr marL="1698171" marR="0" indent="-326571"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4pPr>
      <a:lvl5pPr marL="2155371" marR="0" indent="-326571"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5pPr>
      <a:lvl6pPr marL="2612571" marR="0" indent="-326571"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6pPr>
      <a:lvl7pPr marL="3069771" marR="0" indent="-326571"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7pPr>
      <a:lvl8pPr marL="3526971" marR="0" indent="-326571"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8pPr>
      <a:lvl9pPr marL="3984171" marR="0" indent="-326571" algn="l" defTabSz="914400" rtl="0" latinLnBrk="0">
        <a:lnSpc>
          <a:spcPct val="90000"/>
        </a:lnSpc>
        <a:spcBef>
          <a:spcPts val="1200"/>
        </a:spcBef>
        <a:spcAft>
          <a:spcPts val="0"/>
        </a:spcAft>
        <a:buClrTx/>
        <a:buSzPct val="100000"/>
        <a:buFont typeface="Arial"/>
        <a:buChar char="•"/>
        <a:tabLst/>
        <a:defRPr sz="2000" b="0" i="0" u="none" strike="noStrike" cap="none" spc="0" baseline="0">
          <a:solidFill>
            <a:srgbClr val="6A4520"/>
          </a:solidFill>
          <a:uFillTx/>
          <a:latin typeface="+mj-lt"/>
          <a:ea typeface="+mj-ea"/>
          <a:cs typeface="+mj-cs"/>
          <a:sym typeface="Cambria"/>
        </a:defRPr>
      </a:lvl9pPr>
    </p:bodyStyle>
    <p:otherStyle>
      <a:lvl1pPr marL="0" marR="0" indent="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1pPr>
      <a:lvl2pPr marL="0" marR="0" indent="4572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2pPr>
      <a:lvl3pPr marL="0" marR="0" indent="9144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3pPr>
      <a:lvl4pPr marL="0" marR="0" indent="13716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4pPr>
      <a:lvl5pPr marL="0" marR="0" indent="18288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5pPr>
      <a:lvl6pPr marL="0" marR="0" indent="22860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6pPr>
      <a:lvl7pPr marL="0" marR="0" indent="27432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7pPr>
      <a:lvl8pPr marL="0" marR="0" indent="32004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8pPr>
      <a:lvl9pPr marL="0" marR="0" indent="3657600" algn="ct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Cambria"/>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5" Type="http://schemas.openxmlformats.org/officeDocument/2006/relationships/image" Target="../media/image4.pn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8" Type="http://schemas.openxmlformats.org/officeDocument/2006/relationships/notesSlide" Target="../notesSlides/notesSlide1.xml"/><Relationship Id="rId3" Type="http://schemas.microsoft.com/office/2007/relationships/media" Target="../media/media2.mp3"/><Relationship Id="rId7" Type="http://schemas.openxmlformats.org/officeDocument/2006/relationships/slideLayout" Target="../slideLayouts/slideLayout6.xml"/><Relationship Id="rId12" Type="http://schemas.openxmlformats.org/officeDocument/2006/relationships/image" Target="../media/image4.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3.png"/><Relationship Id="rId5" Type="http://schemas.microsoft.com/office/2007/relationships/media" Target="../media/media3.mp3"/><Relationship Id="rId10" Type="http://schemas.openxmlformats.org/officeDocument/2006/relationships/image" Target="../media/image2.png"/><Relationship Id="rId4" Type="http://schemas.openxmlformats.org/officeDocument/2006/relationships/audio" Target="../media/media2.mp3"/><Relationship Id="rId9" Type="http://schemas.openxmlformats.org/officeDocument/2006/relationships/image" Target="../media/image1.pn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5" Type="http://schemas.openxmlformats.org/officeDocument/2006/relationships/image" Target="../media/image4.png"/><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5.mp3"/><Relationship Id="rId1" Type="http://schemas.microsoft.com/office/2007/relationships/media" Target="../media/media5.mp3"/><Relationship Id="rId5" Type="http://schemas.openxmlformats.org/officeDocument/2006/relationships/image" Target="../media/image4.png"/><Relationship Id="rId4" Type="http://schemas.openxmlformats.org/officeDocument/2006/relationships/image" Target="../media/image6.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2" name="Titel 1"/>
          <p:cNvSpPr txBox="1">
            <a:spLocks noGrp="1"/>
          </p:cNvSpPr>
          <p:nvPr>
            <p:ph type="title"/>
          </p:nvPr>
        </p:nvSpPr>
        <p:spPr>
          <a:xfrm>
            <a:off x="1684335" y="800100"/>
            <a:ext cx="7354890" cy="2390776"/>
          </a:xfrm>
          <a:prstGeom prst="rect">
            <a:avLst/>
          </a:prstGeom>
        </p:spPr>
        <p:txBody>
          <a:bodyPr/>
          <a:lstStyle/>
          <a:p>
            <a:pPr>
              <a:defRPr sz="4400"/>
            </a:pPr>
            <a:r>
              <a:t>Ein Ausflug ins </a:t>
            </a:r>
            <a:br/>
            <a:r>
              <a:t>Freibad</a:t>
            </a:r>
          </a:p>
        </p:txBody>
      </p:sp>
      <p:sp>
        <p:nvSpPr>
          <p:cNvPr id="1533" name="Textplatzhalter 3"/>
          <p:cNvSpPr txBox="1">
            <a:spLocks noGrp="1"/>
          </p:cNvSpPr>
          <p:nvPr>
            <p:ph type="body" sz="quarter" idx="1"/>
          </p:nvPr>
        </p:nvSpPr>
        <p:spPr>
          <a:xfrm>
            <a:off x="1684335" y="3190875"/>
            <a:ext cx="3276603" cy="1828801"/>
          </a:xfrm>
          <a:prstGeom prst="rect">
            <a:avLst/>
          </a:prstGeom>
        </p:spPr>
        <p:txBody>
          <a:bodyPr/>
          <a:lstStyle/>
          <a:p>
            <a:r>
              <a:t>Mehrsinnliches Erzählen als kulturelle Teilhabe </a:t>
            </a:r>
          </a:p>
        </p:txBody>
      </p:sp>
      <p:sp>
        <p:nvSpPr>
          <p:cNvPr id="1534" name="Textfeld 8"/>
          <p:cNvSpPr txBox="1"/>
          <p:nvPr/>
        </p:nvSpPr>
        <p:spPr>
          <a:xfrm>
            <a:off x="9084944" y="5019676"/>
            <a:ext cx="2366012" cy="11582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r>
              <a:t>Joana Weidner</a:t>
            </a:r>
          </a:p>
          <a:p>
            <a:r>
              <a:t>Janne Stakemann</a:t>
            </a:r>
          </a:p>
          <a:p>
            <a:r>
              <a:t>Jana Roth &amp;</a:t>
            </a:r>
          </a:p>
          <a:p>
            <a:r>
              <a:t>Laura Huskamp</a:t>
            </a:r>
          </a:p>
        </p:txBody>
      </p:sp>
    </p:spTree>
  </p:cSld>
  <p:clrMapOvr>
    <a:masterClrMapping/>
  </p:clrMapOvr>
  <p:transition spd="med"/>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1" name="Titel 1"/>
          <p:cNvSpPr txBox="1">
            <a:spLocks noGrp="1"/>
          </p:cNvSpPr>
          <p:nvPr>
            <p:ph type="title"/>
          </p:nvPr>
        </p:nvSpPr>
        <p:spPr>
          <a:xfrm>
            <a:off x="1295398" y="4653136"/>
            <a:ext cx="9601204" cy="1067670"/>
          </a:xfrm>
          <a:prstGeom prst="rect">
            <a:avLst/>
          </a:prstGeom>
        </p:spPr>
        <p:txBody>
          <a:bodyPr/>
          <a:lstStyle/>
          <a:p>
            <a:pPr algn="ctr" defTabSz="365760">
              <a:defRPr sz="1280"/>
            </a:pPr>
            <a:r>
              <a:t>„Im Wasser schwimmen und spielen bereits viele andere Kinder. Wir wollen ins Wasser und ich stecke meine Fingerspitzen in das Wasser. </a:t>
            </a:r>
            <a:br/>
            <a:r>
              <a:t>Es ist ganz schön kalt.“</a:t>
            </a:r>
            <a:br/>
            <a:br/>
            <a:br/>
            <a:br/>
            <a:r>
              <a:rPr sz="840"/>
              <a:t>  </a:t>
            </a:r>
            <a:r>
              <a:rPr sz="840">
                <a:solidFill>
                  <a:srgbClr val="FF0000"/>
                </a:solidFill>
              </a:rPr>
              <a:t>Finger des Kindes vorsichtig in die Schüssel mit Wasser halten bzw. die Finger hinein tauchen lassen.</a:t>
            </a:r>
            <a:br>
              <a:rPr sz="840">
                <a:solidFill>
                  <a:srgbClr val="FF0000"/>
                </a:solidFill>
              </a:rPr>
            </a:br>
            <a:br>
              <a:rPr sz="840">
                <a:solidFill>
                  <a:srgbClr val="FF0000"/>
                </a:solidFill>
              </a:rPr>
            </a:br>
            <a:endParaRPr sz="840">
              <a:solidFill>
                <a:srgbClr val="FF0000"/>
              </a:solidFill>
            </a:endParaRPr>
          </a:p>
        </p:txBody>
      </p:sp>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3" name="Textfeld 6"/>
          <p:cNvSpPr txBox="1"/>
          <p:nvPr/>
        </p:nvSpPr>
        <p:spPr>
          <a:xfrm>
            <a:off x="1327981" y="775736"/>
            <a:ext cx="6777072" cy="34315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3200"/>
            </a:pPr>
            <a:endParaRPr/>
          </a:p>
          <a:p>
            <a:pPr>
              <a:defRPr sz="3200"/>
            </a:pPr>
            <a:r>
              <a:t>„Als ich mich an das Wasser gewöhnt habe macht es Spaß und wir können im Wasser spielen.“</a:t>
            </a:r>
          </a:p>
          <a:p>
            <a:pPr>
              <a:defRPr sz="3200"/>
            </a:pPr>
            <a:endParaRPr/>
          </a:p>
          <a:p>
            <a:pPr>
              <a:defRPr sz="2200">
                <a:solidFill>
                  <a:srgbClr val="FF0000"/>
                </a:solidFill>
              </a:defRPr>
            </a:pPr>
            <a:r>
              <a:t>Spielen Sie die Audiodatei auf der rechten Seite mit Freibadgeräuschen ab und bitten Sie das Kind, mit</a:t>
            </a:r>
          </a:p>
          <a:p>
            <a:pPr>
              <a:defRPr sz="2200">
                <a:solidFill>
                  <a:srgbClr val="FF0000"/>
                </a:solidFill>
              </a:defRPr>
            </a:pPr>
            <a:r>
              <a:t>den Fingern in der Schüssel zu planschen.</a:t>
            </a:r>
          </a:p>
        </p:txBody>
      </p:sp>
      <p:pic>
        <p:nvPicPr>
          <p:cNvPr id="1564" name="Grafik 10" descr="Grafik 10"/>
          <p:cNvPicPr>
            <a:picLocks noChangeAspect="1"/>
          </p:cNvPicPr>
          <p:nvPr/>
        </p:nvPicPr>
        <p:blipFill>
          <a:blip r:embed="rId4"/>
          <a:stretch>
            <a:fillRect/>
          </a:stretch>
        </p:blipFill>
        <p:spPr>
          <a:xfrm>
            <a:off x="8601247" y="3781276"/>
            <a:ext cx="1960180" cy="1960180"/>
          </a:xfrm>
          <a:prstGeom prst="rect">
            <a:avLst/>
          </a:prstGeom>
          <a:ln w="12700">
            <a:miter lim="400000"/>
          </a:ln>
        </p:spPr>
      </p:pic>
      <p:pic>
        <p:nvPicPr>
          <p:cNvPr id="1565" name="clipdealer_2608119_preview" descr="clipdealer_2608119_preview"/>
          <p:cNvPicPr>
            <a:picLocks/>
          </p:cNvPicPr>
          <p:nvPr>
            <a:audioFile r:link="rId2"/>
            <p:extLst>
              <p:ext uri="{DAA4B4D4-6D71-4841-9C94-3DE7FCFB9230}">
                <p14:media xmlns:p14="http://schemas.microsoft.com/office/powerpoint/2010/main" r:embed="rId1"/>
              </p:ext>
            </p:extLst>
          </p:nvPr>
        </p:nvPicPr>
        <p:blipFill>
          <a:blip r:embed="rId5"/>
          <a:stretch>
            <a:fillRect/>
          </a:stretch>
        </p:blipFill>
        <p:spPr>
          <a:xfrm>
            <a:off x="8172261" y="4558165"/>
            <a:ext cx="571501" cy="5715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848" fill="hold"/>
                                        <p:tgtEl>
                                          <p:spTgt spid="156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cTn>
                <p:tgtEl>
                  <p:spTgt spid="1565"/>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7" name="Titel 1"/>
          <p:cNvSpPr txBox="1">
            <a:spLocks noGrp="1"/>
          </p:cNvSpPr>
          <p:nvPr>
            <p:ph type="title"/>
          </p:nvPr>
        </p:nvSpPr>
        <p:spPr>
          <a:xfrm>
            <a:off x="1535549" y="1345324"/>
            <a:ext cx="9601204" cy="4382814"/>
          </a:xfrm>
          <a:prstGeom prst="rect">
            <a:avLst/>
          </a:prstGeom>
        </p:spPr>
        <p:txBody>
          <a:bodyPr/>
          <a:lstStyle/>
          <a:p>
            <a:pPr algn="ctr">
              <a:defRPr sz="2900"/>
            </a:pPr>
            <a:r>
              <a:t>„Nach dem Schwimmen gehen wir zurück zu unserem Platz und trocknen uns ab“ (ggf. „… und X trocknet mich ab.“).“</a:t>
            </a:r>
            <a:br/>
            <a:br/>
            <a:br/>
            <a:br/>
            <a:r>
              <a:rPr sz="2200">
                <a:solidFill>
                  <a:srgbClr val="FF0000"/>
                </a:solidFill>
              </a:rPr>
              <a:t>Hand des Kindes abtrocknen, dann ggf. das Kind mit dem Handtuch an den Armen “abrubbeln”.</a:t>
            </a:r>
            <a:br>
              <a:rPr sz="2200">
                <a:solidFill>
                  <a:srgbClr val="FF0000"/>
                </a:solidFill>
              </a:rPr>
            </a:br>
            <a:br>
              <a:rPr sz="2200">
                <a:solidFill>
                  <a:srgbClr val="FF0000"/>
                </a:solidFill>
              </a:rPr>
            </a:br>
            <a:br>
              <a:rPr sz="2200">
                <a:solidFill>
                  <a:srgbClr val="FF0000"/>
                </a:solidFill>
              </a:rPr>
            </a:br>
            <a:endParaRPr sz="220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9" name="Titel 1"/>
          <p:cNvSpPr txBox="1">
            <a:spLocks noGrp="1"/>
          </p:cNvSpPr>
          <p:nvPr>
            <p:ph type="title"/>
          </p:nvPr>
        </p:nvSpPr>
        <p:spPr>
          <a:xfrm>
            <a:off x="1535549" y="1345324"/>
            <a:ext cx="9601204" cy="4382814"/>
          </a:xfrm>
          <a:prstGeom prst="rect">
            <a:avLst/>
          </a:prstGeom>
        </p:spPr>
        <p:txBody>
          <a:bodyPr/>
          <a:lstStyle/>
          <a:p>
            <a:pPr algn="ctr"/>
            <a:br/>
            <a:br/>
            <a:br/>
            <a:br/>
            <a:br/>
            <a:br/>
            <a:r>
              <a:rPr sz="2200">
                <a:solidFill>
                  <a:srgbClr val="FF0000"/>
                </a:solidFill>
              </a:rPr>
              <a:t>Kind darf die vorbereitete Kleinigkeit essen. Essen ggf. anreichen, auspacken etc. </a:t>
            </a:r>
            <a:br>
              <a:rPr sz="2200">
                <a:solidFill>
                  <a:srgbClr val="FF0000"/>
                </a:solidFill>
              </a:rPr>
            </a:br>
            <a:br>
              <a:rPr sz="2200">
                <a:solidFill>
                  <a:srgbClr val="FF0000"/>
                </a:solidFill>
              </a:rPr>
            </a:br>
            <a:endParaRPr sz="2200">
              <a:solidFill>
                <a:srgbClr val="FF0000"/>
              </a:solidFill>
            </a:endParaRPr>
          </a:p>
        </p:txBody>
      </p:sp>
      <p:sp>
        <p:nvSpPr>
          <p:cNvPr id="1570" name="Rechteck 2"/>
          <p:cNvSpPr txBox="1"/>
          <p:nvPr/>
        </p:nvSpPr>
        <p:spPr>
          <a:xfrm>
            <a:off x="1412065" y="872358"/>
            <a:ext cx="9399401" cy="19710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3200"/>
            </a:lvl1pPr>
          </a:lstStyle>
          <a:p>
            <a:r>
              <a:t>„Was für ein toller Tag im Freibad! Bevor wir nach Hause fahren, darf ich mir noch etwas Leckeres am Kiosk kaufen (ggf. …, kauft X mir noch etwas Leckeres am Kiosk.“).“</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2" name="Textfeld 1"/>
          <p:cNvSpPr txBox="1"/>
          <p:nvPr/>
        </p:nvSpPr>
        <p:spPr>
          <a:xfrm>
            <a:off x="2757344" y="1556792"/>
            <a:ext cx="6317272" cy="43586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r>
              <a:t>Liebe*r Vorleser*in,</a:t>
            </a:r>
          </a:p>
          <a:p>
            <a:endParaRPr/>
          </a:p>
          <a:p>
            <a:r>
              <a:t>Vielen Dank, dass du mit Hilfe unserer mehrsinnlichen Erzählung ein besonderes Erlebnis geschaffen hast!</a:t>
            </a:r>
          </a:p>
          <a:p>
            <a:r>
              <a:t>Wir hoffen, dass Du Dich in unseren Anweisungen zurecht gefunden hast und weiterhin Freude an der Geschichte haben wirst. </a:t>
            </a:r>
          </a:p>
          <a:p>
            <a:r>
              <a:t>Teile Deine Erfahrungen mit Freund*innen, Bekannten, Eltern oder Lehrkräften, damit noch mehr Kinder teilhaben können an vielen, spannenden und erlebnisreichen Mehrsinngeschichten.</a:t>
            </a:r>
          </a:p>
          <a:p>
            <a:endParaRPr/>
          </a:p>
          <a:p>
            <a:r>
              <a:t>Viele sonnige Sommer-Freibad Grüße von</a:t>
            </a:r>
          </a:p>
          <a:p>
            <a:r>
              <a:t>Joana, Janne, Jana und Laura </a:t>
            </a:r>
          </a:p>
          <a:p>
            <a:endParaRPr/>
          </a:p>
          <a:p>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 name="Textfeld 2"/>
          <p:cNvSpPr txBox="1"/>
          <p:nvPr/>
        </p:nvSpPr>
        <p:spPr>
          <a:xfrm>
            <a:off x="1749231" y="548680"/>
            <a:ext cx="8693538" cy="51523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150000"/>
              </a:lnSpc>
              <a:defRPr sz="2400" b="1"/>
            </a:pPr>
            <a:r>
              <a:t>Vorbereitungen zum Erzählen der mehrsinnlichen Erzählung:</a:t>
            </a:r>
          </a:p>
          <a:p>
            <a:pPr algn="ctr">
              <a:lnSpc>
                <a:spcPct val="150000"/>
              </a:lnSpc>
              <a:defRPr sz="2000" i="1">
                <a:solidFill>
                  <a:srgbClr val="FF0000"/>
                </a:solidFill>
              </a:defRPr>
            </a:pPr>
            <a:r>
              <a:t>Lesen Sie bestenfalls am Anfang die gesamte Anleitung einmal durch,</a:t>
            </a:r>
            <a:endParaRPr sz="1600"/>
          </a:p>
          <a:p>
            <a:pPr algn="ctr">
              <a:defRPr sz="2000" i="1">
                <a:solidFill>
                  <a:srgbClr val="FF0000"/>
                </a:solidFill>
              </a:defRPr>
            </a:pPr>
            <a:r>
              <a:t>um Fragen zu klären oder den Text individuell vorzubereiten.</a:t>
            </a:r>
            <a:endParaRPr sz="1600"/>
          </a:p>
          <a:p>
            <a:pPr algn="ctr">
              <a:defRPr sz="2000" i="1">
                <a:solidFill>
                  <a:srgbClr val="FF0000"/>
                </a:solidFill>
              </a:defRPr>
            </a:pPr>
            <a:endParaRPr sz="1600"/>
          </a:p>
          <a:p>
            <a:pPr algn="ctr">
              <a:defRPr sz="2000" i="1">
                <a:solidFill>
                  <a:srgbClr val="FF0000"/>
                </a:solidFill>
              </a:defRPr>
            </a:pPr>
            <a:r>
              <a:t>Legen Sie die benötigten Materialien bereit. </a:t>
            </a:r>
            <a:endParaRPr sz="1600"/>
          </a:p>
          <a:p>
            <a:pPr algn="ctr">
              <a:defRPr sz="2000" i="1">
                <a:solidFill>
                  <a:srgbClr val="FF0000"/>
                </a:solidFill>
              </a:defRPr>
            </a:pPr>
            <a:endParaRPr sz="1600"/>
          </a:p>
          <a:p>
            <a:pPr algn="ctr">
              <a:defRPr sz="2000" i="1">
                <a:solidFill>
                  <a:srgbClr val="FF0000"/>
                </a:solidFill>
              </a:defRPr>
            </a:pPr>
            <a:r>
              <a:t>Testen Sie die Lautsprecher um einen problemlosen Ablauf ohne Unterbrechungen zu ermöglichen.</a:t>
            </a:r>
            <a:endParaRPr sz="1600"/>
          </a:p>
          <a:p>
            <a:pPr algn="ctr">
              <a:defRPr sz="2000" i="1">
                <a:solidFill>
                  <a:srgbClr val="FF0000"/>
                </a:solidFill>
              </a:defRPr>
            </a:pPr>
            <a:endParaRPr sz="1600"/>
          </a:p>
          <a:p>
            <a:pPr algn="ctr">
              <a:defRPr sz="2000" i="1">
                <a:solidFill>
                  <a:srgbClr val="FF0000"/>
                </a:solidFill>
              </a:defRPr>
            </a:pPr>
            <a:r>
              <a:t>Nutzen Sie ggf. das Skriptdokument, um den Ablauf einsehen zu können.</a:t>
            </a:r>
          </a:p>
          <a:p>
            <a:pPr algn="ctr">
              <a:defRPr sz="2000" i="1">
                <a:solidFill>
                  <a:srgbClr val="FF0000"/>
                </a:solidFill>
              </a:defRPr>
            </a:pPr>
            <a:endParaRPr/>
          </a:p>
          <a:p>
            <a:pPr algn="ctr">
              <a:defRPr sz="2000" i="1">
                <a:solidFill>
                  <a:srgbClr val="FF0000"/>
                </a:solidFill>
              </a:defRPr>
            </a:pPr>
            <a:r>
              <a:t>Sollten einige Elemente für Sie nicht oder nur anders umsetzbar sein, lassen Sie sich nicht entmutigen. Die mehrsinnlichen Erzählungen werden durch ihre vielfältigen Durchführungsmöglichkeiten erst besonders spannend und für das zuhörende Kind wird es ein besonderes Erlebnis sein, egal wie Sie die Geschichte umsetzen werden. </a:t>
            </a: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8" name="Textfeld 2"/>
          <p:cNvSpPr txBox="1"/>
          <p:nvPr/>
        </p:nvSpPr>
        <p:spPr>
          <a:xfrm>
            <a:off x="1641219" y="797509"/>
            <a:ext cx="8909562" cy="5044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2400" b="1"/>
            </a:pPr>
            <a:r>
              <a:t>Materialien zum mehrsinnlichen Erzählen:</a:t>
            </a:r>
          </a:p>
          <a:p>
            <a:pPr algn="ctr">
              <a:defRPr sz="2400" b="1"/>
            </a:pPr>
            <a:endParaRPr/>
          </a:p>
          <a:p>
            <a:pPr marL="342900" indent="-342900">
              <a:buSzPct val="100000"/>
              <a:buFont typeface="Arial"/>
              <a:buChar char="•"/>
              <a:defRPr sz="2400"/>
            </a:pPr>
            <a:r>
              <a:t>PC o.ä. zum Abspielen der PowerPoint Präsentation mit    Handlungsanweisungen / Funktion zum Abspielen der Audiodateien </a:t>
            </a:r>
          </a:p>
          <a:p>
            <a:pPr marL="342900" indent="-342900">
              <a:buSzPct val="100000"/>
              <a:buFont typeface="Arial"/>
              <a:buChar char="•"/>
              <a:defRPr sz="2400"/>
            </a:pPr>
            <a:r>
              <a:t>ein Wärmekissen oder Wärmflasche (aufgewärmt, nicht zu heiß)</a:t>
            </a:r>
          </a:p>
          <a:p>
            <a:pPr marL="342900" indent="-342900">
              <a:buSzPct val="100000"/>
              <a:buFont typeface="Arial"/>
              <a:buChar char="•"/>
              <a:defRPr sz="2400"/>
            </a:pPr>
            <a:r>
              <a:t>Zimmerpflanze o.ä., Ast mit Blättern, Blumen</a:t>
            </a:r>
          </a:p>
          <a:p>
            <a:pPr marL="342900" indent="-342900">
              <a:buSzPct val="100000"/>
              <a:buFont typeface="Arial"/>
              <a:buChar char="•"/>
              <a:defRPr sz="2400"/>
            </a:pPr>
            <a:r>
              <a:t>Schüssel mit kaltem Wasser</a:t>
            </a:r>
          </a:p>
          <a:p>
            <a:pPr marL="342900" indent="-342900">
              <a:buSzPct val="100000"/>
              <a:buFont typeface="Arial"/>
              <a:buChar char="•"/>
              <a:defRPr sz="2400"/>
            </a:pPr>
            <a:r>
              <a:t>Handtuch</a:t>
            </a:r>
          </a:p>
          <a:p>
            <a:pPr marL="342900" indent="-342900">
              <a:buSzPct val="100000"/>
              <a:buFont typeface="Arial"/>
              <a:buChar char="•"/>
              <a:defRPr sz="2400"/>
            </a:pPr>
            <a:r>
              <a:t>Kleinigkeit zum Essen, welche das Kind gerne mag  (z.B. Obst, Süßigkeit, Softdrink)</a:t>
            </a:r>
          </a:p>
          <a:p>
            <a:pPr marL="342900" indent="-342900">
              <a:buSzPct val="100000"/>
              <a:buFont typeface="Arial"/>
              <a:buChar char="•"/>
              <a:defRPr>
                <a:solidFill>
                  <a:srgbClr val="FF0000"/>
                </a:solidFill>
              </a:defRPr>
            </a:pPr>
            <a:r>
              <a:t>Wie bereits erwähnt, können auch andere Materialien genauso gewinnbringend für die Geschichte eingesetzt werden. Probieren Sie ggf. unterschiedliche Sachen aus oder finden Sie Alternativen, die zu Ihnen und der Situation passen und umsetzbar sind. </a:t>
            </a:r>
            <a:endParaRPr sz="1600"/>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0" name="Titel 1"/>
          <p:cNvSpPr txBox="1">
            <a:spLocks noGrp="1"/>
          </p:cNvSpPr>
          <p:nvPr>
            <p:ph type="title"/>
          </p:nvPr>
        </p:nvSpPr>
        <p:spPr>
          <a:xfrm>
            <a:off x="1535549" y="1345324"/>
            <a:ext cx="9601204" cy="4382814"/>
          </a:xfrm>
          <a:prstGeom prst="rect">
            <a:avLst/>
          </a:prstGeom>
        </p:spPr>
        <p:txBody>
          <a:bodyPr/>
          <a:lstStyle/>
          <a:p>
            <a:pPr algn="ctr"/>
            <a:r>
              <a:t>„Heute ist ein schöner, warmer Sommertag. </a:t>
            </a:r>
            <a:br/>
            <a:r>
              <a:t>Es sind Sommerferien und wir wollen einen Ausflug zum Freibad machen. Alle Sachen sind schon gepackt.“</a:t>
            </a:r>
            <a:br/>
            <a:br/>
            <a:r>
              <a:t>„Wir fahren mit dem Auto (Fahrrad, Bahn) zum Freibad.“</a:t>
            </a:r>
            <a:br/>
            <a:br/>
            <a:br/>
            <a:r>
              <a:rPr sz="2200">
                <a:solidFill>
                  <a:srgbClr val="FF0000"/>
                </a:solidFill>
              </a:rPr>
              <a:t>Wählen Sie auf der nächsten Seite die passende Audiodatei zum Fahrzeug aus. </a:t>
            </a:r>
            <a:br>
              <a:rPr sz="2200">
                <a:solidFill>
                  <a:srgbClr val="FF0000"/>
                </a:solidFill>
              </a:rPr>
            </a:br>
            <a:endParaRPr sz="220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2" name="Grafik 7" descr="Grafik 7"/>
          <p:cNvPicPr>
            <a:picLocks noChangeAspect="1"/>
          </p:cNvPicPr>
          <p:nvPr/>
        </p:nvPicPr>
        <p:blipFill>
          <a:blip r:embed="rId9"/>
          <a:stretch>
            <a:fillRect/>
          </a:stretch>
        </p:blipFill>
        <p:spPr>
          <a:xfrm>
            <a:off x="1686910" y="1593591"/>
            <a:ext cx="2054774" cy="2054773"/>
          </a:xfrm>
          <a:prstGeom prst="rect">
            <a:avLst/>
          </a:prstGeom>
          <a:ln w="12700">
            <a:miter lim="400000"/>
          </a:ln>
        </p:spPr>
      </p:pic>
      <p:pic>
        <p:nvPicPr>
          <p:cNvPr id="1543" name="Grafik 11" descr="Grafik 11"/>
          <p:cNvPicPr>
            <a:picLocks noChangeAspect="1"/>
          </p:cNvPicPr>
          <p:nvPr/>
        </p:nvPicPr>
        <p:blipFill>
          <a:blip r:embed="rId10"/>
          <a:stretch>
            <a:fillRect/>
          </a:stretch>
        </p:blipFill>
        <p:spPr>
          <a:xfrm>
            <a:off x="5068613" y="1374228"/>
            <a:ext cx="2054773" cy="2054773"/>
          </a:xfrm>
          <a:prstGeom prst="rect">
            <a:avLst/>
          </a:prstGeom>
          <a:ln w="12700">
            <a:miter lim="400000"/>
          </a:ln>
        </p:spPr>
      </p:pic>
      <p:pic>
        <p:nvPicPr>
          <p:cNvPr id="1544" name="Grafik 15" descr="Grafik 15"/>
          <p:cNvPicPr>
            <a:picLocks noChangeAspect="1"/>
          </p:cNvPicPr>
          <p:nvPr/>
        </p:nvPicPr>
        <p:blipFill>
          <a:blip r:embed="rId11"/>
          <a:stretch>
            <a:fillRect/>
          </a:stretch>
        </p:blipFill>
        <p:spPr>
          <a:xfrm>
            <a:off x="8450316" y="1495097"/>
            <a:ext cx="2054773" cy="2054773"/>
          </a:xfrm>
          <a:prstGeom prst="rect">
            <a:avLst/>
          </a:prstGeom>
          <a:ln w="12700">
            <a:miter lim="400000"/>
          </a:ln>
        </p:spPr>
      </p:pic>
      <p:pic>
        <p:nvPicPr>
          <p:cNvPr id="1545" name="salamisound-1020038-triebwagen-regionalbahn" descr="salamisound-1020038-triebwagen-regionalbahn"/>
          <p:cNvPicPr>
            <a:picLocks/>
          </p:cNvPicPr>
          <p:nvPr>
            <a:audioFile r:link="rId2"/>
            <p:extLst>
              <p:ext uri="{DAA4B4D4-6D71-4841-9C94-3DE7FCFB9230}">
                <p14:media xmlns:p14="http://schemas.microsoft.com/office/powerpoint/2010/main" r:embed="rId1"/>
              </p:ext>
            </p:extLst>
          </p:nvPr>
        </p:nvPicPr>
        <p:blipFill>
          <a:blip r:embed="rId12"/>
          <a:stretch>
            <a:fillRect/>
          </a:stretch>
        </p:blipFill>
        <p:spPr>
          <a:xfrm>
            <a:off x="9336360" y="3861048"/>
            <a:ext cx="571501" cy="571501"/>
          </a:xfrm>
          <a:prstGeom prst="rect">
            <a:avLst/>
          </a:prstGeom>
          <a:ln w="12700">
            <a:miter lim="400000"/>
          </a:ln>
        </p:spPr>
      </p:pic>
      <p:pic>
        <p:nvPicPr>
          <p:cNvPr id="1546" name="Schleich_Wegfahrendes_Auto_dfa7b09e8b" descr="Schleich_Wegfahrendes_Auto_dfa7b09e8b"/>
          <p:cNvPicPr>
            <a:picLocks/>
          </p:cNvPicPr>
          <p:nvPr>
            <a:audioFile r:link="rId4"/>
            <p:extLst>
              <p:ext uri="{DAA4B4D4-6D71-4841-9C94-3DE7FCFB9230}">
                <p14:media xmlns:p14="http://schemas.microsoft.com/office/powerpoint/2010/main" r:embed="rId3"/>
              </p:ext>
            </p:extLst>
          </p:nvPr>
        </p:nvPicPr>
        <p:blipFill>
          <a:blip r:embed="rId12"/>
          <a:stretch>
            <a:fillRect/>
          </a:stretch>
        </p:blipFill>
        <p:spPr>
          <a:xfrm>
            <a:off x="2511096" y="3861048"/>
            <a:ext cx="571501" cy="571501"/>
          </a:xfrm>
          <a:prstGeom prst="rect">
            <a:avLst/>
          </a:prstGeom>
          <a:ln w="12700">
            <a:miter lim="400000"/>
          </a:ln>
        </p:spPr>
      </p:pic>
      <p:pic>
        <p:nvPicPr>
          <p:cNvPr id="1547" name="mistletoe_fahrradklingeln_c16b9d4cd0" descr="mistletoe_fahrradklingeln_c16b9d4cd0"/>
          <p:cNvPicPr>
            <a:picLocks/>
          </p:cNvPicPr>
          <p:nvPr>
            <a:audioFile r:link="rId6"/>
            <p:extLst>
              <p:ext uri="{DAA4B4D4-6D71-4841-9C94-3DE7FCFB9230}">
                <p14:media xmlns:p14="http://schemas.microsoft.com/office/powerpoint/2010/main" r:embed="rId5"/>
              </p:ext>
            </p:extLst>
          </p:nvPr>
        </p:nvPicPr>
        <p:blipFill>
          <a:blip r:embed="rId12"/>
          <a:stretch>
            <a:fillRect/>
          </a:stretch>
        </p:blipFill>
        <p:spPr>
          <a:xfrm>
            <a:off x="5892800" y="3861048"/>
            <a:ext cx="571500" cy="5715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662" fill="hold"/>
                                        <p:tgtEl>
                                          <p:spTgt spid="1545"/>
                                        </p:tgtEl>
                                      </p:cBhvr>
                                    </p:cmd>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18207" fill="hold"/>
                                        <p:tgtEl>
                                          <p:spTgt spid="1546"/>
                                        </p:tgtEl>
                                      </p:cBhvr>
                                    </p:cmd>
                                  </p:child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5015" fill="hold"/>
                                        <p:tgtEl>
                                          <p:spTgt spid="15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19388" showWhenStopped="0">
                <p:cTn id="15" fill="hold" display="0">
                  <p:stCondLst>
                    <p:cond delay="indefinite"/>
                  </p:stCondLst>
                </p:cTn>
                <p:tgtEl>
                  <p:spTgt spid="1545"/>
                </p:tgtEl>
              </p:cMediaNode>
            </p:audio>
            <p:audio>
              <p:cMediaNode vol="80000" showWhenStopped="0">
                <p:cTn id="16" fill="hold" display="0">
                  <p:stCondLst>
                    <p:cond delay="indefinite"/>
                  </p:stCondLst>
                </p:cTn>
                <p:tgtEl>
                  <p:spTgt spid="1546"/>
                </p:tgtEl>
              </p:cMediaNode>
            </p:audio>
            <p:audio>
              <p:cMediaNode vol="80000" showWhenStopped="0">
                <p:cTn id="17" fill="hold" display="0">
                  <p:stCondLst>
                    <p:cond delay="indefinite"/>
                  </p:stCondLst>
                </p:cTn>
                <p:tgtEl>
                  <p:spTgt spid="1547"/>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 name="Textfeld 6"/>
          <p:cNvSpPr txBox="1"/>
          <p:nvPr/>
        </p:nvSpPr>
        <p:spPr>
          <a:xfrm>
            <a:off x="1674823" y="1629103"/>
            <a:ext cx="5962520" cy="21615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3200"/>
            </a:pPr>
            <a:r>
              <a:t>„Wir kommen im Freibad an.“</a:t>
            </a:r>
          </a:p>
          <a:p>
            <a:pPr>
              <a:defRPr sz="3200"/>
            </a:pPr>
            <a:endParaRPr/>
          </a:p>
          <a:p>
            <a:pPr>
              <a:defRPr sz="3200"/>
            </a:pPr>
            <a:endParaRPr/>
          </a:p>
          <a:p>
            <a:pPr>
              <a:defRPr sz="2200">
                <a:solidFill>
                  <a:srgbClr val="FF0000"/>
                </a:solidFill>
              </a:defRPr>
            </a:pPr>
            <a:r>
              <a:t>Spielen Sie die Audiodatei auf der rechten Seite ab.</a:t>
            </a:r>
          </a:p>
        </p:txBody>
      </p:sp>
      <p:pic>
        <p:nvPicPr>
          <p:cNvPr id="1550" name="Grafik 10" descr="Grafik 10"/>
          <p:cNvPicPr>
            <a:picLocks noChangeAspect="1"/>
          </p:cNvPicPr>
          <p:nvPr/>
        </p:nvPicPr>
        <p:blipFill>
          <a:blip r:embed="rId4"/>
          <a:stretch>
            <a:fillRect/>
          </a:stretch>
        </p:blipFill>
        <p:spPr>
          <a:xfrm>
            <a:off x="8578661" y="3781276"/>
            <a:ext cx="1960180" cy="1960180"/>
          </a:xfrm>
          <a:prstGeom prst="rect">
            <a:avLst/>
          </a:prstGeom>
          <a:ln w="12700">
            <a:miter lim="400000"/>
          </a:ln>
        </p:spPr>
      </p:pic>
      <p:pic>
        <p:nvPicPr>
          <p:cNvPr id="1551" name="clipdealer_2608119_preview" descr="clipdealer_2608119_preview"/>
          <p:cNvPicPr>
            <a:picLocks/>
          </p:cNvPicPr>
          <p:nvPr>
            <a:audioFile r:link="rId2"/>
            <p:extLst>
              <p:ext uri="{DAA4B4D4-6D71-4841-9C94-3DE7FCFB9230}">
                <p14:media xmlns:p14="http://schemas.microsoft.com/office/powerpoint/2010/main" r:embed="rId1"/>
              </p:ext>
            </p:extLst>
          </p:nvPr>
        </p:nvPicPr>
        <p:blipFill>
          <a:blip r:embed="rId5"/>
          <a:stretch>
            <a:fillRect/>
          </a:stretch>
        </p:blipFill>
        <p:spPr>
          <a:xfrm>
            <a:off x="8172261" y="4558165"/>
            <a:ext cx="571501" cy="5715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8848" fill="hold"/>
                                        <p:tgtEl>
                                          <p:spTgt spid="1551"/>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cTn>
                <p:tgtEl>
                  <p:spTgt spid="1551"/>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Titel 1"/>
          <p:cNvSpPr txBox="1">
            <a:spLocks noGrp="1"/>
          </p:cNvSpPr>
          <p:nvPr>
            <p:ph type="title"/>
          </p:nvPr>
        </p:nvSpPr>
        <p:spPr>
          <a:xfrm>
            <a:off x="1295398" y="998481"/>
            <a:ext cx="9601204" cy="3720664"/>
          </a:xfrm>
          <a:prstGeom prst="rect">
            <a:avLst/>
          </a:prstGeom>
        </p:spPr>
        <p:txBody>
          <a:bodyPr/>
          <a:lstStyle/>
          <a:p>
            <a:pPr algn="ctr"/>
            <a:r>
              <a:t>„Die Sonne steht nun weit oben am Himmel und wärmt meine Haut.“</a:t>
            </a:r>
            <a:br/>
            <a:br/>
            <a:br/>
            <a:r>
              <a:rPr sz="2200">
                <a:solidFill>
                  <a:srgbClr val="FF0000"/>
                </a:solidFill>
              </a:rPr>
              <a:t>Streichen Sie mit dem Wärmekissen über die Schultern und Arme des Kindes.</a:t>
            </a:r>
            <a:br>
              <a:rPr sz="2200">
                <a:solidFill>
                  <a:srgbClr val="FF0000"/>
                </a:solidFill>
              </a:rPr>
            </a:br>
            <a:endParaRPr sz="220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5" name="Textfeld 6"/>
          <p:cNvSpPr txBox="1"/>
          <p:nvPr/>
        </p:nvSpPr>
        <p:spPr>
          <a:xfrm>
            <a:off x="1674823" y="1629103"/>
            <a:ext cx="5962520" cy="263144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3200"/>
            </a:pPr>
            <a:r>
              <a:t>„Wir suchen uns einen schönen </a:t>
            </a:r>
          </a:p>
          <a:p>
            <a:pPr>
              <a:defRPr sz="3200"/>
            </a:pPr>
            <a:r>
              <a:t>Platz auf der Wiese.“ </a:t>
            </a:r>
          </a:p>
          <a:p>
            <a:pPr>
              <a:defRPr sz="3200"/>
            </a:pPr>
            <a:endParaRPr/>
          </a:p>
          <a:p>
            <a:pPr>
              <a:defRPr sz="3200"/>
            </a:pPr>
            <a:endParaRPr/>
          </a:p>
          <a:p>
            <a:pPr>
              <a:defRPr sz="2200">
                <a:solidFill>
                  <a:srgbClr val="FF0000"/>
                </a:solidFill>
              </a:defRPr>
            </a:pPr>
            <a:r>
              <a:t>Spielen Sie die Audiodatei „Schritte über die Wiese“ auf der rechten Seite ab.</a:t>
            </a:r>
          </a:p>
        </p:txBody>
      </p:sp>
      <p:pic>
        <p:nvPicPr>
          <p:cNvPr id="1556" name="Grafik 2" descr="Grafik 2"/>
          <p:cNvPicPr>
            <a:picLocks noChangeAspect="1"/>
          </p:cNvPicPr>
          <p:nvPr/>
        </p:nvPicPr>
        <p:blipFill>
          <a:blip r:embed="rId4"/>
          <a:stretch>
            <a:fillRect/>
          </a:stretch>
        </p:blipFill>
        <p:spPr>
          <a:xfrm>
            <a:off x="8040216" y="3933056"/>
            <a:ext cx="1770993" cy="1770993"/>
          </a:xfrm>
          <a:prstGeom prst="rect">
            <a:avLst/>
          </a:prstGeom>
          <a:ln w="12700">
            <a:miter lim="400000"/>
          </a:ln>
        </p:spPr>
      </p:pic>
      <p:pic>
        <p:nvPicPr>
          <p:cNvPr id="1557" name="schritte_gras" descr="schritte_gras"/>
          <p:cNvPicPr>
            <a:picLocks/>
          </p:cNvPicPr>
          <p:nvPr>
            <a:audioFile r:link="rId2"/>
            <p:extLst>
              <p:ext uri="{DAA4B4D4-6D71-4841-9C94-3DE7FCFB9230}">
                <p14:media xmlns:p14="http://schemas.microsoft.com/office/powerpoint/2010/main" r:embed="rId1"/>
              </p:ext>
            </p:extLst>
          </p:nvPr>
        </p:nvPicPr>
        <p:blipFill>
          <a:blip r:embed="rId5"/>
          <a:stretch>
            <a:fillRect/>
          </a:stretch>
        </p:blipFill>
        <p:spPr>
          <a:xfrm>
            <a:off x="10056439" y="4615352"/>
            <a:ext cx="571501" cy="571501"/>
          </a:xfrm>
          <a:prstGeom prst="rect">
            <a:avLst/>
          </a:prstGeom>
          <a:ln w="12700">
            <a:miter lim="400000"/>
          </a:ln>
        </p:spPr>
      </p:pic>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6426" fill="hold"/>
                                        <p:tgtEl>
                                          <p:spTgt spid="155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cTn>
                <p:tgtEl>
                  <p:spTgt spid="1557"/>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9" name="Titel 1"/>
          <p:cNvSpPr txBox="1">
            <a:spLocks noGrp="1"/>
          </p:cNvSpPr>
          <p:nvPr>
            <p:ph type="title"/>
          </p:nvPr>
        </p:nvSpPr>
        <p:spPr>
          <a:xfrm>
            <a:off x="1535549" y="1345324"/>
            <a:ext cx="9601204" cy="4382814"/>
          </a:xfrm>
          <a:prstGeom prst="rect">
            <a:avLst/>
          </a:prstGeom>
        </p:spPr>
        <p:txBody>
          <a:bodyPr/>
          <a:lstStyle/>
          <a:p>
            <a:pPr algn="ctr"/>
            <a:r>
              <a:t>„Ich streiche durch die blühenden Pflanzen und das Gras.“</a:t>
            </a:r>
            <a:br/>
            <a:br/>
            <a:br/>
            <a:br/>
            <a:r>
              <a:rPr sz="2200">
                <a:solidFill>
                  <a:srgbClr val="FF0000"/>
                </a:solidFill>
              </a:rPr>
              <a:t> Ermutigen Sie das Kind durch die bereitgestellte Pflanze oder Blumen zu streichen, ggf. führen Sie die Hand des Kindes. </a:t>
            </a:r>
            <a:br>
              <a:rPr sz="2200">
                <a:solidFill>
                  <a:srgbClr val="FF0000"/>
                </a:solidFill>
              </a:rPr>
            </a:br>
            <a:endParaRPr sz="220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http://schemas.openxmlformats.org/officeDocument/2006/math" xmlns:a14="http://schemas.microsoft.com/office/drawing/2010/main">
      <p:transition spd="med">
        <p:fade/>
      </p:transition>
    </mc:Fallback>
  </mc:AlternateContent>
</p:sld>
</file>

<file path=ppt/theme/theme1.xml><?xml version="1.0" encoding="utf-8"?>
<a:theme xmlns:a="http://schemas.openxmlformats.org/drawingml/2006/main" name="LeavesAlbum_16x9">
  <a:themeElements>
    <a:clrScheme name="LeavesAlbum_16x9">
      <a:dk1>
        <a:srgbClr val="6A4520"/>
      </a:dk1>
      <a:lt1>
        <a:srgbClr val="D4E6AC"/>
      </a:lt1>
      <a:dk2>
        <a:srgbClr val="A7A7A7"/>
      </a:dk2>
      <a:lt2>
        <a:srgbClr val="535353"/>
      </a:lt2>
      <a:accent1>
        <a:srgbClr val="7EA131"/>
      </a:accent1>
      <a:accent2>
        <a:srgbClr val="88B3C2"/>
      </a:accent2>
      <a:accent3>
        <a:srgbClr val="96C234"/>
      </a:accent3>
      <a:accent4>
        <a:srgbClr val="FFC253"/>
      </a:accent4>
      <a:accent5>
        <a:srgbClr val="B76827"/>
      </a:accent5>
      <a:accent6>
        <a:srgbClr val="A66674"/>
      </a:accent6>
      <a:hlink>
        <a:srgbClr val="0000FF"/>
      </a:hlink>
      <a:folHlink>
        <a:srgbClr val="FF00FF"/>
      </a:folHlink>
    </a:clrScheme>
    <a:fontScheme name="LeavesAlbum_16x9">
      <a:majorFont>
        <a:latin typeface="Cambria"/>
        <a:ea typeface="Cambria"/>
        <a:cs typeface="Cambria"/>
      </a:majorFont>
      <a:minorFont>
        <a:latin typeface="Helvetica"/>
        <a:ea typeface="Helvetica"/>
        <a:cs typeface="Helvetica"/>
      </a:minorFont>
    </a:fontScheme>
    <a:fmtScheme name="LeavesAlbum_16x9">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2700" cap="flat">
          <a:solidFill>
            <a:schemeClr val="accent1"/>
          </a:solidFill>
          <a:prstDash val="solid"/>
          <a:miter lim="800000"/>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LeavesAlbum_16x9">
  <a:themeElements>
    <a:clrScheme name="LeavesAlbum_16x9">
      <a:dk1>
        <a:srgbClr val="6A4520"/>
      </a:dk1>
      <a:lt1>
        <a:srgbClr val="4A5A6A"/>
      </a:lt1>
      <a:dk2>
        <a:srgbClr val="A7A7A7"/>
      </a:dk2>
      <a:lt2>
        <a:srgbClr val="535353"/>
      </a:lt2>
      <a:accent1>
        <a:srgbClr val="7EA131"/>
      </a:accent1>
      <a:accent2>
        <a:srgbClr val="88B3C2"/>
      </a:accent2>
      <a:accent3>
        <a:srgbClr val="96C234"/>
      </a:accent3>
      <a:accent4>
        <a:srgbClr val="FFC253"/>
      </a:accent4>
      <a:accent5>
        <a:srgbClr val="B76827"/>
      </a:accent5>
      <a:accent6>
        <a:srgbClr val="A66674"/>
      </a:accent6>
      <a:hlink>
        <a:srgbClr val="0000FF"/>
      </a:hlink>
      <a:folHlink>
        <a:srgbClr val="FF00FF"/>
      </a:folHlink>
    </a:clrScheme>
    <a:fontScheme name="LeavesAlbum_16x9">
      <a:majorFont>
        <a:latin typeface="Cambria"/>
        <a:ea typeface="Cambria"/>
        <a:cs typeface="Cambria"/>
      </a:majorFont>
      <a:minorFont>
        <a:latin typeface="Helvetica"/>
        <a:ea typeface="Helvetica"/>
        <a:cs typeface="Helvetica"/>
      </a:minorFont>
    </a:fontScheme>
    <a:fmtScheme name="LeavesAlbum_16x9">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2700" cap="flat">
          <a:solidFill>
            <a:schemeClr val="accent1"/>
          </a:solidFill>
          <a:prstDash val="solid"/>
          <a:miter lim="800000"/>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6A4520"/>
            </a:solidFill>
            <a:effectLst/>
            <a:uFillTx/>
            <a:latin typeface="+mj-lt"/>
            <a:ea typeface="+mj-ea"/>
            <a:cs typeface="+mj-cs"/>
            <a:sym typeface="Cambri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0</TotalTime>
  <Words>710</Words>
  <Application>Microsoft Macintosh PowerPoint</Application>
  <PresentationFormat>Breitbild</PresentationFormat>
  <Paragraphs>55</Paragraphs>
  <Slides>14</Slides>
  <Notes>1</Notes>
  <HiddenSlides>0</HiddenSlides>
  <MMClips>6</MMClips>
  <ScaleCrop>false</ScaleCrop>
  <HeadingPairs>
    <vt:vector size="6" baseType="variant">
      <vt:variant>
        <vt:lpstr>Verwendete Schriftarten</vt:lpstr>
      </vt:variant>
      <vt:variant>
        <vt:i4>2</vt:i4>
      </vt:variant>
      <vt:variant>
        <vt:lpstr>Design</vt:lpstr>
      </vt:variant>
      <vt:variant>
        <vt:i4>1</vt:i4>
      </vt:variant>
      <vt:variant>
        <vt:lpstr>Folientitel</vt:lpstr>
      </vt:variant>
      <vt:variant>
        <vt:i4>14</vt:i4>
      </vt:variant>
    </vt:vector>
  </HeadingPairs>
  <TitlesOfParts>
    <vt:vector size="17" baseType="lpstr">
      <vt:lpstr>Arial</vt:lpstr>
      <vt:lpstr>Cambria</vt:lpstr>
      <vt:lpstr>LeavesAlbum_16x9</vt:lpstr>
      <vt:lpstr>Ein Ausflug ins  Freibad</vt:lpstr>
      <vt:lpstr>PowerPoint-Präsentation</vt:lpstr>
      <vt:lpstr>PowerPoint-Präsentation</vt:lpstr>
      <vt:lpstr>„Heute ist ein schöner, warmer Sommertag.  Es sind Sommerferien und wir wollen einen Ausflug zum Freibad machen. Alle Sachen sind schon gepackt.“  „Wir fahren mit dem Auto (Fahrrad, Bahn) zum Freibad.“   Wählen Sie auf der nächsten Seite die passende Audiodatei zum Fahrzeug aus.  </vt:lpstr>
      <vt:lpstr>PowerPoint-Präsentation</vt:lpstr>
      <vt:lpstr>PowerPoint-Präsentation</vt:lpstr>
      <vt:lpstr>„Die Sonne steht nun weit oben am Himmel und wärmt meine Haut.“   Streichen Sie mit dem Wärmekissen über die Schultern und Arme des Kindes. </vt:lpstr>
      <vt:lpstr>PowerPoint-Präsentation</vt:lpstr>
      <vt:lpstr>„Ich streiche durch die blühenden Pflanzen und das Gras.“     Ermutigen Sie das Kind durch die bereitgestellte Pflanze oder Blumen zu streichen, ggf. führen Sie die Hand des Kindes.  </vt:lpstr>
      <vt:lpstr>„Im Wasser schwimmen und spielen bereits viele andere Kinder. Wir wollen ins Wasser und ich stecke meine Fingerspitzen in das Wasser.  Es ist ganz schön kalt.“      Finger des Kindes vorsichtig in die Schüssel mit Wasser halten bzw. die Finger hinein tauchen lassen.  </vt:lpstr>
      <vt:lpstr>PowerPoint-Präsentation</vt:lpstr>
      <vt:lpstr>„Nach dem Schwimmen gehen wir zurück zu unserem Platz und trocknen uns ab“ (ggf. „… und X trocknet mich ab.“).“    Hand des Kindes abtrocknen, dann ggf. das Kind mit dem Handtuch an den Armen “abrubbeln”.   </vt:lpstr>
      <vt:lpstr>      Kind darf die vorbereitete Kleinigkeit essen. Essen ggf. anreichen, auspacken etc.   </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Ein Ausflug ins  Freibad</dc:title>
  <cp:lastModifiedBy>Sarah Hemme</cp:lastModifiedBy>
  <cp:revision>1</cp:revision>
  <dcterms:modified xsi:type="dcterms:W3CDTF">2021-05-04T07:42:09Z</dcterms:modified>
</cp:coreProperties>
</file>